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12"/>
  </p:notesMasterIdLst>
  <p:sldIdLst>
    <p:sldId id="256" r:id="rId5"/>
    <p:sldId id="331" r:id="rId6"/>
    <p:sldId id="334" r:id="rId7"/>
    <p:sldId id="335" r:id="rId8"/>
    <p:sldId id="336" r:id="rId9"/>
    <p:sldId id="337" r:id="rId10"/>
    <p:sldId id="333" r:id="rId11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13"/>
      <p:bold r:id="rId14"/>
      <p:italic r:id="rId15"/>
      <p:bold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  <p:embeddedFont>
      <p:font typeface="Unica On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F692"/>
    <a:srgbClr val="D4F484"/>
    <a:srgbClr val="E3F8AD"/>
    <a:srgbClr val="BDEA7A"/>
    <a:srgbClr val="D0FAA4"/>
    <a:srgbClr val="D0F09F"/>
    <a:srgbClr val="589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9F24A-7F40-481E-BF06-560C15AFBEB3}" v="34" dt="2024-05-23T03:02:39.204"/>
  </p1510:revLst>
</p1510:revInfo>
</file>

<file path=ppt/tableStyles.xml><?xml version="1.0" encoding="utf-8"?>
<a:tblStyleLst xmlns:a="http://schemas.openxmlformats.org/drawingml/2006/main" def="{B4AC7270-509C-4630-8C50-04C9A5DE166C}">
  <a:tblStyle styleId="{B4AC7270-509C-4630-8C50-04C9A5DE1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09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865376"/>
            <a:ext cx="9144000" cy="32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272328" y="184474"/>
            <a:ext cx="859934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smart city – Monitoramento da qualidade do ar</a:t>
            </a:r>
            <a:endParaRPr sz="5000"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1"/>
          </p:nvPr>
        </p:nvSpPr>
        <p:spPr>
          <a:xfrm>
            <a:off x="2702859" y="2978710"/>
            <a:ext cx="4209786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DOUGLAS RIBEIRO COSTA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JOÃO PEDRO MOREIRA DA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LAIZA DALMOLIN PICHI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MARINA LIMA BOEIRA</a:t>
            </a:r>
            <a:endParaRPr sz="1600" dirty="0"/>
          </a:p>
        </p:txBody>
      </p:sp>
      <p:pic>
        <p:nvPicPr>
          <p:cNvPr id="37" name="Áudio 36">
            <a:hlinkClick r:id="" action="ppaction://media"/>
            <a:extLst>
              <a:ext uri="{FF2B5EF4-FFF2-40B4-BE49-F238E27FC236}">
                <a16:creationId xmlns:a16="http://schemas.microsoft.com/office/drawing/2014/main" id="{26C856D9-5FA6-D066-04B6-FB1BFB077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8"/>
    </mc:Choice>
    <mc:Fallback>
      <p:transition spd="slow" advTm="1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D5989-AEB0-4D5D-7FB3-E3023A857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6559"/>
            <a:ext cx="2165440" cy="885263"/>
          </a:xfrm>
        </p:spPr>
        <p:txBody>
          <a:bodyPr/>
          <a:lstStyle/>
          <a:p>
            <a:pPr algn="ctr"/>
            <a:r>
              <a:rPr lang="pt-BR" sz="1600" dirty="0"/>
              <a:t>OBJETIVO GERAL E SOLUÇÃO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D6F263-B67C-4ECC-260A-4B51E1352123}"/>
              </a:ext>
            </a:extLst>
          </p:cNvPr>
          <p:cNvSpPr txBox="1"/>
          <p:nvPr/>
        </p:nvSpPr>
        <p:spPr>
          <a:xfrm>
            <a:off x="294639" y="1540233"/>
            <a:ext cx="4728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PROBLEMA: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Aumento da poluição afetando a saúde pública e qualidade de vida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7A8AC6-588C-5CEA-9F04-099836D4C79C}"/>
              </a:ext>
            </a:extLst>
          </p:cNvPr>
          <p:cNvSpPr txBox="1"/>
          <p:nvPr/>
        </p:nvSpPr>
        <p:spPr>
          <a:xfrm>
            <a:off x="294639" y="2846413"/>
            <a:ext cx="4082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SOLUÇÃO: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Um sistema de monitoramento de qualidade do ar em tempo real que transmita dados via Wi-Fi para uma plataforma online</a:t>
            </a:r>
          </a:p>
        </p:txBody>
      </p:sp>
      <p:pic>
        <p:nvPicPr>
          <p:cNvPr id="1026" name="Picture 2" descr="Como a poluição do ar pode afetar gravemente nossa saúde mental - BBC News  Brasil">
            <a:extLst>
              <a:ext uri="{FF2B5EF4-FFF2-40B4-BE49-F238E27FC236}">
                <a16:creationId xmlns:a16="http://schemas.microsoft.com/office/drawing/2014/main" id="{3C077519-7C38-E562-8586-00471EA6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32" y="1540233"/>
            <a:ext cx="2845739" cy="1600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Áudio 37">
            <a:hlinkClick r:id="" action="ppaction://media"/>
            <a:extLst>
              <a:ext uri="{FF2B5EF4-FFF2-40B4-BE49-F238E27FC236}">
                <a16:creationId xmlns:a16="http://schemas.microsoft.com/office/drawing/2014/main" id="{C5095E5B-87E1-4217-0B71-F64A3795B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170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39"/>
    </mc:Choice>
    <mc:Fallback>
      <p:transition spd="slow" advTm="40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88DAF-2E7F-2680-AC23-9ED9788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MATERIAIS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E0B010-EF67-A164-A8CC-81052595E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b="3428"/>
          <a:stretch/>
        </p:blipFill>
        <p:spPr>
          <a:xfrm>
            <a:off x="4411020" y="260648"/>
            <a:ext cx="2226104" cy="1353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483DE9-4423-0E2B-B7B5-1B0FF70D5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51" y="162139"/>
            <a:ext cx="1776773" cy="1736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41CB1C-15EF-9D39-405F-7460CE002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246" y="2752271"/>
            <a:ext cx="2486565" cy="1552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72E3D6-9C3D-8446-7BD9-7B16BC281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716" y="166024"/>
            <a:ext cx="2226104" cy="175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BB2B72-EB5E-0D72-59A0-D3352EA41D39}"/>
              </a:ext>
            </a:extLst>
          </p:cNvPr>
          <p:cNvSpPr txBox="1"/>
          <p:nvPr/>
        </p:nvSpPr>
        <p:spPr>
          <a:xfrm>
            <a:off x="4538425" y="1700253"/>
            <a:ext cx="2025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ESP32  DEVKIT V1 USB-C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0C3B978-AE05-59F3-7B41-59BBF94769A7}"/>
              </a:ext>
            </a:extLst>
          </p:cNvPr>
          <p:cNvSpPr txBox="1"/>
          <p:nvPr/>
        </p:nvSpPr>
        <p:spPr>
          <a:xfrm>
            <a:off x="2647464" y="1863773"/>
            <a:ext cx="19007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Sensor de temperatura e umidade DHT22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1CD6C7-5038-728E-D06C-E5182198E8F2}"/>
              </a:ext>
            </a:extLst>
          </p:cNvPr>
          <p:cNvSpPr txBox="1"/>
          <p:nvPr/>
        </p:nvSpPr>
        <p:spPr>
          <a:xfrm>
            <a:off x="7273088" y="1898399"/>
            <a:ext cx="1664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Display LCD 16x2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406ED9-0E55-C279-81A6-C28B74887216}"/>
              </a:ext>
            </a:extLst>
          </p:cNvPr>
          <p:cNvSpPr txBox="1"/>
          <p:nvPr/>
        </p:nvSpPr>
        <p:spPr>
          <a:xfrm>
            <a:off x="2151971" y="4221699"/>
            <a:ext cx="23591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Sensor de detecção de poeira a lazer PM2.5 PM10 de alta precisão SDS011</a:t>
            </a:r>
          </a:p>
        </p:txBody>
      </p:sp>
      <p:cxnSp>
        <p:nvCxnSpPr>
          <p:cNvPr id="24" name="Google Shape;191;p37">
            <a:extLst>
              <a:ext uri="{FF2B5EF4-FFF2-40B4-BE49-F238E27FC236}">
                <a16:creationId xmlns:a16="http://schemas.microsoft.com/office/drawing/2014/main" id="{8B668900-F681-C40D-5916-A0C8A1DB4C2B}"/>
              </a:ext>
            </a:extLst>
          </p:cNvPr>
          <p:cNvCxnSpPr>
            <a:cxnSpLocks/>
          </p:cNvCxnSpPr>
          <p:nvPr/>
        </p:nvCxnSpPr>
        <p:spPr>
          <a:xfrm>
            <a:off x="6936068" y="130434"/>
            <a:ext cx="0" cy="24413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9D8ECE6-CBEE-518E-428C-DA847F864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317" y="2571750"/>
            <a:ext cx="2267451" cy="1925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Google Shape;191;p37">
            <a:extLst>
              <a:ext uri="{FF2B5EF4-FFF2-40B4-BE49-F238E27FC236}">
                <a16:creationId xmlns:a16="http://schemas.microsoft.com/office/drawing/2014/main" id="{BDE32107-D549-71F0-38F9-2BFFDE4300CD}"/>
              </a:ext>
            </a:extLst>
          </p:cNvPr>
          <p:cNvCxnSpPr>
            <a:cxnSpLocks/>
          </p:cNvCxnSpPr>
          <p:nvPr/>
        </p:nvCxnSpPr>
        <p:spPr>
          <a:xfrm>
            <a:off x="4295591" y="103517"/>
            <a:ext cx="0" cy="24413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91;p37">
            <a:extLst>
              <a:ext uri="{FF2B5EF4-FFF2-40B4-BE49-F238E27FC236}">
                <a16:creationId xmlns:a16="http://schemas.microsoft.com/office/drawing/2014/main" id="{9A6CD1F7-3534-EE7F-B796-061F46445B30}"/>
              </a:ext>
            </a:extLst>
          </p:cNvPr>
          <p:cNvCxnSpPr>
            <a:cxnSpLocks/>
          </p:cNvCxnSpPr>
          <p:nvPr/>
        </p:nvCxnSpPr>
        <p:spPr>
          <a:xfrm>
            <a:off x="2349011" y="103517"/>
            <a:ext cx="0" cy="24413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C597B0-47FE-D7D8-617D-3022F578D67E}"/>
              </a:ext>
            </a:extLst>
          </p:cNvPr>
          <p:cNvSpPr txBox="1"/>
          <p:nvPr/>
        </p:nvSpPr>
        <p:spPr>
          <a:xfrm>
            <a:off x="5905705" y="4497622"/>
            <a:ext cx="485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5"/>
                </a:solidFill>
              </a:rPr>
              <a:t>LED RGB  KY - 016</a:t>
            </a:r>
          </a:p>
        </p:txBody>
      </p:sp>
      <p:pic>
        <p:nvPicPr>
          <p:cNvPr id="42" name="Áudio 41">
            <a:hlinkClick r:id="" action="ppaction://media"/>
            <a:extLst>
              <a:ext uri="{FF2B5EF4-FFF2-40B4-BE49-F238E27FC236}">
                <a16:creationId xmlns:a16="http://schemas.microsoft.com/office/drawing/2014/main" id="{A477BCA1-B330-1EBF-97EC-8293C509F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750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8"/>
    </mc:Choice>
    <mc:Fallback>
      <p:transition spd="slow" advTm="2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802;p54">
            <a:extLst>
              <a:ext uri="{FF2B5EF4-FFF2-40B4-BE49-F238E27FC236}">
                <a16:creationId xmlns:a16="http://schemas.microsoft.com/office/drawing/2014/main" id="{BE0DEBF4-41F1-5FB7-6DE4-BBAB81833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591590"/>
              </p:ext>
            </p:extLst>
          </p:nvPr>
        </p:nvGraphicFramePr>
        <p:xfrm>
          <a:off x="615440" y="107379"/>
          <a:ext cx="7975737" cy="46085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05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5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  <a:latin typeface="Unica One"/>
                          <a:ea typeface="Unica One"/>
                          <a:cs typeface="Unica One"/>
                          <a:sym typeface="Unica One"/>
                        </a:rPr>
                        <a:t>SITE</a:t>
                      </a:r>
                      <a:endParaRPr sz="1700" dirty="0">
                        <a:solidFill>
                          <a:schemeClr val="lt1"/>
                        </a:solidFill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lt1"/>
                          </a:solidFill>
                          <a:latin typeface="Unica One"/>
                          <a:ea typeface="Unica One"/>
                          <a:cs typeface="Unica One"/>
                          <a:sym typeface="Unica One"/>
                        </a:rPr>
                        <a:t>PREÇO</a:t>
                      </a:r>
                      <a:endParaRPr sz="1700" dirty="0">
                        <a:solidFill>
                          <a:schemeClr val="lt1"/>
                        </a:solidFill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lt1"/>
                        </a:solidFill>
                        <a:latin typeface="Unica One"/>
                        <a:ea typeface="Unica One"/>
                        <a:cs typeface="Unica One"/>
                        <a:sym typeface="Unic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5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lt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TOTAL</a:t>
                      </a:r>
                      <a:endParaRPr dirty="0">
                        <a:solidFill>
                          <a:schemeClr val="lt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96E45413-CB57-5280-9066-32301C868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TABELA DE PREÇOS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E75180-688E-E813-B5BE-8F975131B84E}"/>
              </a:ext>
            </a:extLst>
          </p:cNvPr>
          <p:cNvSpPr txBox="1"/>
          <p:nvPr/>
        </p:nvSpPr>
        <p:spPr>
          <a:xfrm>
            <a:off x="758905" y="1421627"/>
            <a:ext cx="4620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ESP32  DEVKIT V1 USB-C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6315D2-115E-59E7-9858-9968DE022AF4}"/>
              </a:ext>
            </a:extLst>
          </p:cNvPr>
          <p:cNvSpPr txBox="1"/>
          <p:nvPr/>
        </p:nvSpPr>
        <p:spPr>
          <a:xfrm rot="10800000" flipV="1">
            <a:off x="887903" y="2550577"/>
            <a:ext cx="2510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Sensor de temperatura e umidade DHT22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2FA748-2C68-6B6B-3FE7-33417B430BBF}"/>
              </a:ext>
            </a:extLst>
          </p:cNvPr>
          <p:cNvSpPr txBox="1"/>
          <p:nvPr/>
        </p:nvSpPr>
        <p:spPr>
          <a:xfrm>
            <a:off x="552823" y="1888436"/>
            <a:ext cx="3296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Sensor de detecção de poeira a lazer PM2.5 PM10 de alta precisão SDS011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48FCF3-0AF1-F433-B444-93FCA0D717E4}"/>
              </a:ext>
            </a:extLst>
          </p:cNvPr>
          <p:cNvSpPr txBox="1"/>
          <p:nvPr/>
        </p:nvSpPr>
        <p:spPr>
          <a:xfrm>
            <a:off x="1272828" y="3256017"/>
            <a:ext cx="4620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Display LCD 16x2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EA359F1-C1EA-F847-068B-B24BD83FF015}"/>
              </a:ext>
            </a:extLst>
          </p:cNvPr>
          <p:cNvSpPr txBox="1"/>
          <p:nvPr/>
        </p:nvSpPr>
        <p:spPr>
          <a:xfrm rot="10800000" flipV="1">
            <a:off x="4120995" y="1442960"/>
            <a:ext cx="2538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Mercado livre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1E6D13-2E08-6001-7666-3BE4D4E0A769}"/>
              </a:ext>
            </a:extLst>
          </p:cNvPr>
          <p:cNvSpPr txBox="1"/>
          <p:nvPr/>
        </p:nvSpPr>
        <p:spPr>
          <a:xfrm>
            <a:off x="4131519" y="199615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Mercado livre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1A37C88-2319-1F88-A233-8031D00999A7}"/>
              </a:ext>
            </a:extLst>
          </p:cNvPr>
          <p:cNvSpPr txBox="1"/>
          <p:nvPr/>
        </p:nvSpPr>
        <p:spPr>
          <a:xfrm>
            <a:off x="4106607" y="262362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Mercado livre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406EA67-FD4C-2C50-5DA9-A96C22876AFE}"/>
              </a:ext>
            </a:extLst>
          </p:cNvPr>
          <p:cNvSpPr txBox="1"/>
          <p:nvPr/>
        </p:nvSpPr>
        <p:spPr>
          <a:xfrm>
            <a:off x="4148048" y="325808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Mercado livre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F0B9143-6050-B68C-5405-F72EE2EA60B8}"/>
              </a:ext>
            </a:extLst>
          </p:cNvPr>
          <p:cNvSpPr txBox="1"/>
          <p:nvPr/>
        </p:nvSpPr>
        <p:spPr>
          <a:xfrm>
            <a:off x="6561298" y="3252043"/>
            <a:ext cx="1031927" cy="31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R$ 34,20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19E6554-661A-637B-5E9D-156763C2806E}"/>
              </a:ext>
            </a:extLst>
          </p:cNvPr>
          <p:cNvSpPr txBox="1"/>
          <p:nvPr/>
        </p:nvSpPr>
        <p:spPr>
          <a:xfrm>
            <a:off x="6561298" y="2643734"/>
            <a:ext cx="920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R$ 34,20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0311789-8B7E-EC44-D103-E13D8BC65D15}"/>
              </a:ext>
            </a:extLst>
          </p:cNvPr>
          <p:cNvSpPr txBox="1"/>
          <p:nvPr/>
        </p:nvSpPr>
        <p:spPr>
          <a:xfrm>
            <a:off x="6543861" y="1981074"/>
            <a:ext cx="106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R$ 201,80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A87AEE-9928-E0E6-0395-C045156F3057}"/>
              </a:ext>
            </a:extLst>
          </p:cNvPr>
          <p:cNvSpPr txBox="1"/>
          <p:nvPr/>
        </p:nvSpPr>
        <p:spPr>
          <a:xfrm>
            <a:off x="6561298" y="1426309"/>
            <a:ext cx="957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R$ 35,10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8254FF3-B84D-7D9B-97FE-E6F3E69F1061}"/>
              </a:ext>
            </a:extLst>
          </p:cNvPr>
          <p:cNvSpPr txBox="1"/>
          <p:nvPr/>
        </p:nvSpPr>
        <p:spPr>
          <a:xfrm>
            <a:off x="6561298" y="423455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R$ 322,20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EB47E18-36D0-1C01-152C-A4D67F8E3316}"/>
              </a:ext>
            </a:extLst>
          </p:cNvPr>
          <p:cNvSpPr txBox="1"/>
          <p:nvPr/>
        </p:nvSpPr>
        <p:spPr>
          <a:xfrm>
            <a:off x="4291252" y="427450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-----------------</a:t>
            </a:r>
          </a:p>
        </p:txBody>
      </p:sp>
      <p:grpSp>
        <p:nvGrpSpPr>
          <p:cNvPr id="32" name="Google Shape;6463;p95">
            <a:extLst>
              <a:ext uri="{FF2B5EF4-FFF2-40B4-BE49-F238E27FC236}">
                <a16:creationId xmlns:a16="http://schemas.microsoft.com/office/drawing/2014/main" id="{F78FF363-56F0-71A1-B8CA-37CC9FCF13E6}"/>
              </a:ext>
            </a:extLst>
          </p:cNvPr>
          <p:cNvGrpSpPr/>
          <p:nvPr/>
        </p:nvGrpSpPr>
        <p:grpSpPr>
          <a:xfrm>
            <a:off x="2725634" y="524506"/>
            <a:ext cx="400379" cy="650169"/>
            <a:chOff x="2597700" y="3340275"/>
            <a:chExt cx="198275" cy="371100"/>
          </a:xfrm>
        </p:grpSpPr>
        <p:sp>
          <p:nvSpPr>
            <p:cNvPr id="33" name="Google Shape;6464;p95">
              <a:extLst>
                <a:ext uri="{FF2B5EF4-FFF2-40B4-BE49-F238E27FC236}">
                  <a16:creationId xmlns:a16="http://schemas.microsoft.com/office/drawing/2014/main" id="{1160791D-9CE5-737E-E538-80D07401DDD3}"/>
                </a:ext>
              </a:extLst>
            </p:cNvPr>
            <p:cNvSpPr/>
            <p:nvPr/>
          </p:nvSpPr>
          <p:spPr>
            <a:xfrm>
              <a:off x="2597700" y="3340275"/>
              <a:ext cx="198275" cy="370875"/>
            </a:xfrm>
            <a:custGeom>
              <a:avLst/>
              <a:gdLst/>
              <a:ahLst/>
              <a:cxnLst/>
              <a:rect l="l" t="t" r="r" b="b"/>
              <a:pathLst>
                <a:path w="7931" h="14835" extrusionOk="0">
                  <a:moveTo>
                    <a:pt x="3493" y="1"/>
                  </a:moveTo>
                  <a:cubicBezTo>
                    <a:pt x="3428" y="1"/>
                    <a:pt x="3362" y="20"/>
                    <a:pt x="3308" y="60"/>
                  </a:cubicBezTo>
                  <a:cubicBezTo>
                    <a:pt x="3016" y="231"/>
                    <a:pt x="2776" y="670"/>
                    <a:pt x="2776" y="1056"/>
                  </a:cubicBezTo>
                  <a:lnTo>
                    <a:pt x="2776" y="1391"/>
                  </a:lnTo>
                  <a:cubicBezTo>
                    <a:pt x="1281" y="2414"/>
                    <a:pt x="267" y="4183"/>
                    <a:pt x="267" y="5885"/>
                  </a:cubicBezTo>
                  <a:cubicBezTo>
                    <a:pt x="267" y="6804"/>
                    <a:pt x="482" y="7362"/>
                    <a:pt x="920" y="7629"/>
                  </a:cubicBezTo>
                  <a:cubicBezTo>
                    <a:pt x="920" y="7629"/>
                    <a:pt x="2484" y="8617"/>
                    <a:pt x="2827" y="8677"/>
                  </a:cubicBezTo>
                  <a:lnTo>
                    <a:pt x="2827" y="10825"/>
                  </a:lnTo>
                  <a:cubicBezTo>
                    <a:pt x="2559" y="10921"/>
                    <a:pt x="2278" y="10968"/>
                    <a:pt x="1998" y="10968"/>
                  </a:cubicBezTo>
                  <a:cubicBezTo>
                    <a:pt x="1676" y="10968"/>
                    <a:pt x="1356" y="10906"/>
                    <a:pt x="1057" y="10782"/>
                  </a:cubicBezTo>
                  <a:cubicBezTo>
                    <a:pt x="1009" y="10763"/>
                    <a:pt x="959" y="10755"/>
                    <a:pt x="910" y="10755"/>
                  </a:cubicBezTo>
                  <a:cubicBezTo>
                    <a:pt x="821" y="10755"/>
                    <a:pt x="734" y="10783"/>
                    <a:pt x="662" y="10833"/>
                  </a:cubicBezTo>
                  <a:cubicBezTo>
                    <a:pt x="293" y="11048"/>
                    <a:pt x="1" y="11598"/>
                    <a:pt x="1" y="12088"/>
                  </a:cubicBezTo>
                  <a:cubicBezTo>
                    <a:pt x="1" y="12328"/>
                    <a:pt x="61" y="12491"/>
                    <a:pt x="173" y="12586"/>
                  </a:cubicBezTo>
                  <a:cubicBezTo>
                    <a:pt x="173" y="12586"/>
                    <a:pt x="1728" y="13540"/>
                    <a:pt x="1891" y="13574"/>
                  </a:cubicBezTo>
                  <a:cubicBezTo>
                    <a:pt x="2192" y="13686"/>
                    <a:pt x="2509" y="13737"/>
                    <a:pt x="2827" y="13737"/>
                  </a:cubicBezTo>
                  <a:cubicBezTo>
                    <a:pt x="2853" y="13814"/>
                    <a:pt x="2913" y="13875"/>
                    <a:pt x="2982" y="13909"/>
                  </a:cubicBezTo>
                  <a:cubicBezTo>
                    <a:pt x="2982" y="13909"/>
                    <a:pt x="4528" y="14802"/>
                    <a:pt x="4537" y="14811"/>
                  </a:cubicBezTo>
                  <a:cubicBezTo>
                    <a:pt x="4578" y="14827"/>
                    <a:pt x="4620" y="14834"/>
                    <a:pt x="4662" y="14834"/>
                  </a:cubicBezTo>
                  <a:cubicBezTo>
                    <a:pt x="4733" y="14834"/>
                    <a:pt x="4804" y="14812"/>
                    <a:pt x="4863" y="14768"/>
                  </a:cubicBezTo>
                  <a:cubicBezTo>
                    <a:pt x="5147" y="14605"/>
                    <a:pt x="5379" y="14175"/>
                    <a:pt x="5379" y="13789"/>
                  </a:cubicBezTo>
                  <a:lnTo>
                    <a:pt x="5379" y="12835"/>
                  </a:lnTo>
                  <a:cubicBezTo>
                    <a:pt x="6900" y="11761"/>
                    <a:pt x="7922" y="10008"/>
                    <a:pt x="7922" y="8247"/>
                  </a:cubicBezTo>
                  <a:cubicBezTo>
                    <a:pt x="7931" y="7422"/>
                    <a:pt x="7742" y="6864"/>
                    <a:pt x="7329" y="6572"/>
                  </a:cubicBezTo>
                  <a:cubicBezTo>
                    <a:pt x="7269" y="6529"/>
                    <a:pt x="5783" y="5678"/>
                    <a:pt x="5783" y="5678"/>
                  </a:cubicBezTo>
                  <a:cubicBezTo>
                    <a:pt x="5645" y="5584"/>
                    <a:pt x="5499" y="5515"/>
                    <a:pt x="5336" y="5481"/>
                  </a:cubicBezTo>
                  <a:lnTo>
                    <a:pt x="5336" y="3410"/>
                  </a:lnTo>
                  <a:cubicBezTo>
                    <a:pt x="5542" y="3358"/>
                    <a:pt x="5753" y="3332"/>
                    <a:pt x="5964" y="3332"/>
                  </a:cubicBezTo>
                  <a:cubicBezTo>
                    <a:pt x="6165" y="3332"/>
                    <a:pt x="6367" y="3355"/>
                    <a:pt x="6565" y="3402"/>
                  </a:cubicBezTo>
                  <a:cubicBezTo>
                    <a:pt x="6598" y="3408"/>
                    <a:pt x="6632" y="3412"/>
                    <a:pt x="6665" y="3412"/>
                  </a:cubicBezTo>
                  <a:cubicBezTo>
                    <a:pt x="6759" y="3412"/>
                    <a:pt x="6849" y="3386"/>
                    <a:pt x="6925" y="3342"/>
                  </a:cubicBezTo>
                  <a:cubicBezTo>
                    <a:pt x="7295" y="3127"/>
                    <a:pt x="7596" y="2568"/>
                    <a:pt x="7596" y="2070"/>
                  </a:cubicBezTo>
                  <a:cubicBezTo>
                    <a:pt x="7596" y="1821"/>
                    <a:pt x="7527" y="1675"/>
                    <a:pt x="7415" y="1589"/>
                  </a:cubicBezTo>
                  <a:lnTo>
                    <a:pt x="5834" y="670"/>
                  </a:lnTo>
                  <a:cubicBezTo>
                    <a:pt x="5783" y="635"/>
                    <a:pt x="5731" y="618"/>
                    <a:pt x="5671" y="609"/>
                  </a:cubicBezTo>
                  <a:cubicBezTo>
                    <a:pt x="5467" y="556"/>
                    <a:pt x="5257" y="530"/>
                    <a:pt x="5048" y="530"/>
                  </a:cubicBezTo>
                  <a:cubicBezTo>
                    <a:pt x="4888" y="530"/>
                    <a:pt x="4728" y="545"/>
                    <a:pt x="4571" y="575"/>
                  </a:cubicBezTo>
                  <a:lnTo>
                    <a:pt x="3635" y="34"/>
                  </a:lnTo>
                  <a:cubicBezTo>
                    <a:pt x="3591" y="12"/>
                    <a:pt x="3542" y="1"/>
                    <a:pt x="3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65;p95">
              <a:extLst>
                <a:ext uri="{FF2B5EF4-FFF2-40B4-BE49-F238E27FC236}">
                  <a16:creationId xmlns:a16="http://schemas.microsoft.com/office/drawing/2014/main" id="{35DD5345-701F-547D-0BE8-91B808D55645}"/>
                </a:ext>
              </a:extLst>
            </p:cNvPr>
            <p:cNvSpPr/>
            <p:nvPr/>
          </p:nvSpPr>
          <p:spPr>
            <a:xfrm>
              <a:off x="2636800" y="3362950"/>
              <a:ext cx="158975" cy="348425"/>
            </a:xfrm>
            <a:custGeom>
              <a:avLst/>
              <a:gdLst/>
              <a:ahLst/>
              <a:cxnLst/>
              <a:rect l="l" t="t" r="r" b="b"/>
              <a:pathLst>
                <a:path w="6359" h="13937" extrusionOk="0">
                  <a:moveTo>
                    <a:pt x="2827" y="2950"/>
                  </a:moveTo>
                  <a:lnTo>
                    <a:pt x="2827" y="5777"/>
                  </a:lnTo>
                  <a:cubicBezTo>
                    <a:pt x="2681" y="5797"/>
                    <a:pt x="2553" y="5807"/>
                    <a:pt x="2440" y="5807"/>
                  </a:cubicBezTo>
                  <a:cubicBezTo>
                    <a:pt x="1834" y="5807"/>
                    <a:pt x="1676" y="5518"/>
                    <a:pt x="1676" y="4960"/>
                  </a:cubicBezTo>
                  <a:cubicBezTo>
                    <a:pt x="1676" y="4256"/>
                    <a:pt x="2054" y="3491"/>
                    <a:pt x="2827" y="2950"/>
                  </a:cubicBezTo>
                  <a:close/>
                  <a:moveTo>
                    <a:pt x="4182" y="7406"/>
                  </a:moveTo>
                  <a:cubicBezTo>
                    <a:pt x="4772" y="7406"/>
                    <a:pt x="4949" y="7699"/>
                    <a:pt x="4949" y="8277"/>
                  </a:cubicBezTo>
                  <a:cubicBezTo>
                    <a:pt x="4949" y="9041"/>
                    <a:pt x="4537" y="9797"/>
                    <a:pt x="3763" y="10347"/>
                  </a:cubicBezTo>
                  <a:lnTo>
                    <a:pt x="3763" y="7443"/>
                  </a:lnTo>
                  <a:cubicBezTo>
                    <a:pt x="3922" y="7418"/>
                    <a:pt x="4060" y="7406"/>
                    <a:pt x="4182" y="7406"/>
                  </a:cubicBezTo>
                  <a:close/>
                  <a:moveTo>
                    <a:pt x="3511" y="0"/>
                  </a:moveTo>
                  <a:cubicBezTo>
                    <a:pt x="3447" y="0"/>
                    <a:pt x="3376" y="21"/>
                    <a:pt x="3299" y="63"/>
                  </a:cubicBezTo>
                  <a:cubicBezTo>
                    <a:pt x="3016" y="227"/>
                    <a:pt x="2775" y="665"/>
                    <a:pt x="2775" y="1051"/>
                  </a:cubicBezTo>
                  <a:lnTo>
                    <a:pt x="2775" y="1386"/>
                  </a:lnTo>
                  <a:cubicBezTo>
                    <a:pt x="1280" y="2409"/>
                    <a:pt x="267" y="4179"/>
                    <a:pt x="267" y="5880"/>
                  </a:cubicBezTo>
                  <a:cubicBezTo>
                    <a:pt x="267" y="7275"/>
                    <a:pt x="745" y="7836"/>
                    <a:pt x="1765" y="7836"/>
                  </a:cubicBezTo>
                  <a:cubicBezTo>
                    <a:pt x="2070" y="7836"/>
                    <a:pt x="2423" y="7785"/>
                    <a:pt x="2827" y="7692"/>
                  </a:cubicBezTo>
                  <a:lnTo>
                    <a:pt x="2827" y="10828"/>
                  </a:lnTo>
                  <a:cubicBezTo>
                    <a:pt x="2559" y="10924"/>
                    <a:pt x="2278" y="10972"/>
                    <a:pt x="1997" y="10972"/>
                  </a:cubicBezTo>
                  <a:cubicBezTo>
                    <a:pt x="1676" y="10972"/>
                    <a:pt x="1355" y="10909"/>
                    <a:pt x="1057" y="10785"/>
                  </a:cubicBezTo>
                  <a:cubicBezTo>
                    <a:pt x="1008" y="10770"/>
                    <a:pt x="958" y="10762"/>
                    <a:pt x="909" y="10762"/>
                  </a:cubicBezTo>
                  <a:cubicBezTo>
                    <a:pt x="820" y="10762"/>
                    <a:pt x="734" y="10787"/>
                    <a:pt x="662" y="10837"/>
                  </a:cubicBezTo>
                  <a:cubicBezTo>
                    <a:pt x="284" y="11052"/>
                    <a:pt x="0" y="11602"/>
                    <a:pt x="0" y="12091"/>
                  </a:cubicBezTo>
                  <a:cubicBezTo>
                    <a:pt x="0" y="12426"/>
                    <a:pt x="121" y="12615"/>
                    <a:pt x="318" y="12675"/>
                  </a:cubicBezTo>
                  <a:cubicBezTo>
                    <a:pt x="624" y="12786"/>
                    <a:pt x="944" y="12842"/>
                    <a:pt x="1277" y="12842"/>
                  </a:cubicBezTo>
                  <a:cubicBezTo>
                    <a:pt x="1748" y="12842"/>
                    <a:pt x="2247" y="12730"/>
                    <a:pt x="2775" y="12504"/>
                  </a:cubicBezTo>
                  <a:lnTo>
                    <a:pt x="2775" y="13492"/>
                  </a:lnTo>
                  <a:cubicBezTo>
                    <a:pt x="2775" y="13770"/>
                    <a:pt x="2906" y="13936"/>
                    <a:pt x="3088" y="13936"/>
                  </a:cubicBezTo>
                  <a:cubicBezTo>
                    <a:pt x="3153" y="13936"/>
                    <a:pt x="3225" y="13915"/>
                    <a:pt x="3299" y="13870"/>
                  </a:cubicBezTo>
                  <a:cubicBezTo>
                    <a:pt x="3592" y="13706"/>
                    <a:pt x="3815" y="13277"/>
                    <a:pt x="3815" y="12890"/>
                  </a:cubicBezTo>
                  <a:lnTo>
                    <a:pt x="3815" y="11937"/>
                  </a:lnTo>
                  <a:cubicBezTo>
                    <a:pt x="5336" y="10863"/>
                    <a:pt x="6358" y="9110"/>
                    <a:pt x="6358" y="7349"/>
                  </a:cubicBezTo>
                  <a:cubicBezTo>
                    <a:pt x="6358" y="6026"/>
                    <a:pt x="5890" y="5415"/>
                    <a:pt x="4825" y="5415"/>
                  </a:cubicBezTo>
                  <a:cubicBezTo>
                    <a:pt x="4521" y="5415"/>
                    <a:pt x="4168" y="5464"/>
                    <a:pt x="3763" y="5562"/>
                  </a:cubicBezTo>
                  <a:lnTo>
                    <a:pt x="3763" y="2503"/>
                  </a:lnTo>
                  <a:cubicBezTo>
                    <a:pt x="3970" y="2451"/>
                    <a:pt x="4183" y="2425"/>
                    <a:pt x="4396" y="2425"/>
                  </a:cubicBezTo>
                  <a:cubicBezTo>
                    <a:pt x="4599" y="2425"/>
                    <a:pt x="4803" y="2448"/>
                    <a:pt x="5001" y="2495"/>
                  </a:cubicBezTo>
                  <a:cubicBezTo>
                    <a:pt x="5032" y="2501"/>
                    <a:pt x="5064" y="2505"/>
                    <a:pt x="5096" y="2505"/>
                  </a:cubicBezTo>
                  <a:cubicBezTo>
                    <a:pt x="5187" y="2505"/>
                    <a:pt x="5279" y="2479"/>
                    <a:pt x="5361" y="2435"/>
                  </a:cubicBezTo>
                  <a:cubicBezTo>
                    <a:pt x="5731" y="2220"/>
                    <a:pt x="6032" y="1661"/>
                    <a:pt x="6032" y="1163"/>
                  </a:cubicBezTo>
                  <a:cubicBezTo>
                    <a:pt x="6032" y="785"/>
                    <a:pt x="5860" y="639"/>
                    <a:pt x="5671" y="605"/>
                  </a:cubicBezTo>
                  <a:cubicBezTo>
                    <a:pt x="5471" y="555"/>
                    <a:pt x="5264" y="527"/>
                    <a:pt x="5048" y="527"/>
                  </a:cubicBezTo>
                  <a:cubicBezTo>
                    <a:pt x="4670" y="527"/>
                    <a:pt x="4263" y="611"/>
                    <a:pt x="3815" y="802"/>
                  </a:cubicBezTo>
                  <a:lnTo>
                    <a:pt x="3815" y="450"/>
                  </a:lnTo>
                  <a:cubicBezTo>
                    <a:pt x="3815" y="164"/>
                    <a:pt x="3693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83BC8B-9253-6FBB-22C4-10346E59AA71}"/>
              </a:ext>
            </a:extLst>
          </p:cNvPr>
          <p:cNvSpPr txBox="1"/>
          <p:nvPr/>
        </p:nvSpPr>
        <p:spPr>
          <a:xfrm>
            <a:off x="1272828" y="3731080"/>
            <a:ext cx="485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5"/>
                </a:solidFill>
              </a:rPr>
              <a:t>LED RGB  KY – 016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77246B-F022-6B26-ADAC-EC6D49B3365F}"/>
              </a:ext>
            </a:extLst>
          </p:cNvPr>
          <p:cNvSpPr txBox="1"/>
          <p:nvPr/>
        </p:nvSpPr>
        <p:spPr>
          <a:xfrm>
            <a:off x="4148048" y="3735495"/>
            <a:ext cx="147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</a:rPr>
              <a:t>Mercado livre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35C205-7022-FCDB-02DD-C567AAF86863}"/>
              </a:ext>
            </a:extLst>
          </p:cNvPr>
          <p:cNvSpPr txBox="1"/>
          <p:nvPr/>
        </p:nvSpPr>
        <p:spPr>
          <a:xfrm>
            <a:off x="6598726" y="37386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</a:rPr>
              <a:t>R$ 16,90</a:t>
            </a:r>
          </a:p>
        </p:txBody>
      </p:sp>
      <p:pic>
        <p:nvPicPr>
          <p:cNvPr id="46" name="Áudio 45">
            <a:hlinkClick r:id="" action="ppaction://media"/>
            <a:extLst>
              <a:ext uri="{FF2B5EF4-FFF2-40B4-BE49-F238E27FC236}">
                <a16:creationId xmlns:a16="http://schemas.microsoft.com/office/drawing/2014/main" id="{88811828-5ABC-976C-E89E-C301B0AE3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91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6"/>
    </mc:Choice>
    <mc:Fallback>
      <p:transition spd="slow" advTm="5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670B2-0723-60AA-F1A5-DE7BF4F10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732" y="390167"/>
            <a:ext cx="1337400" cy="946200"/>
          </a:xfrm>
        </p:spPr>
        <p:txBody>
          <a:bodyPr/>
          <a:lstStyle/>
          <a:p>
            <a:pPr algn="ctr"/>
            <a:r>
              <a:rPr lang="pt-BR" dirty="0"/>
              <a:t>DIAGRAMA DE BLOCOS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E0B7872-B125-2E29-EB73-A92D914D2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9" r="1927"/>
          <a:stretch/>
        </p:blipFill>
        <p:spPr>
          <a:xfrm>
            <a:off x="1670304" y="1214447"/>
            <a:ext cx="6303264" cy="3685197"/>
          </a:xfrm>
          <a:prstGeom prst="rect">
            <a:avLst/>
          </a:prstGeom>
        </p:spPr>
      </p:pic>
      <p:pic>
        <p:nvPicPr>
          <p:cNvPr id="23" name="Áudio 22">
            <a:hlinkClick r:id="" action="ppaction://media"/>
            <a:extLst>
              <a:ext uri="{FF2B5EF4-FFF2-40B4-BE49-F238E27FC236}">
                <a16:creationId xmlns:a16="http://schemas.microsoft.com/office/drawing/2014/main" id="{C0F1C703-ED93-E380-7124-5C09A8CFD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518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4"/>
    </mc:Choice>
    <mc:Fallback>
      <p:transition spd="slow" advTm="2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9C5A1-F62D-3B28-C615-667A58A3F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36" y="414551"/>
            <a:ext cx="1337400" cy="946200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DIAGRAMA DE ATIVIDADES</a:t>
            </a:r>
          </a:p>
        </p:txBody>
      </p:sp>
      <p:pic>
        <p:nvPicPr>
          <p:cNvPr id="5" name="Google Shape;588;p49">
            <a:extLst>
              <a:ext uri="{FF2B5EF4-FFF2-40B4-BE49-F238E27FC236}">
                <a16:creationId xmlns:a16="http://schemas.microsoft.com/office/drawing/2014/main" id="{212FF949-B6BB-EAFF-F621-F92A4051DB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05237" y="1798701"/>
            <a:ext cx="4573575" cy="44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43B3FE8D-A69A-DAB2-2017-05734CFFF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8" name="Imagem 37" descr="Diagrama&#10;&#10;Descrição gerada automaticamente">
            <a:extLst>
              <a:ext uri="{FF2B5EF4-FFF2-40B4-BE49-F238E27FC236}">
                <a16:creationId xmlns:a16="http://schemas.microsoft.com/office/drawing/2014/main" id="{4F461C48-B05B-3D30-B85F-8D8A275D9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755" y="0"/>
            <a:ext cx="34984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46"/>
    </mc:Choice>
    <mc:Fallback>
      <p:transition spd="slow" advTm="77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92;p37">
            <a:extLst>
              <a:ext uri="{FF2B5EF4-FFF2-40B4-BE49-F238E27FC236}">
                <a16:creationId xmlns:a16="http://schemas.microsoft.com/office/drawing/2014/main" id="{391D9B32-3020-CC11-5F08-2571C316D22D}"/>
              </a:ext>
            </a:extLst>
          </p:cNvPr>
          <p:cNvGrpSpPr/>
          <p:nvPr/>
        </p:nvGrpSpPr>
        <p:grpSpPr>
          <a:xfrm>
            <a:off x="2563890" y="529399"/>
            <a:ext cx="3353449" cy="5218806"/>
            <a:chOff x="1627175" y="238125"/>
            <a:chExt cx="4349375" cy="5229150"/>
          </a:xfrm>
        </p:grpSpPr>
        <p:sp>
          <p:nvSpPr>
            <p:cNvPr id="22" name="Google Shape;193;p37">
              <a:extLst>
                <a:ext uri="{FF2B5EF4-FFF2-40B4-BE49-F238E27FC236}">
                  <a16:creationId xmlns:a16="http://schemas.microsoft.com/office/drawing/2014/main" id="{34B71CDF-A6E7-530A-B89A-F117CB5FDCE4}"/>
                </a:ext>
              </a:extLst>
            </p:cNvPr>
            <p:cNvSpPr/>
            <p:nvPr/>
          </p:nvSpPr>
          <p:spPr>
            <a:xfrm>
              <a:off x="1627175" y="238125"/>
              <a:ext cx="4349375" cy="5229150"/>
            </a:xfrm>
            <a:custGeom>
              <a:avLst/>
              <a:gdLst/>
              <a:ahLst/>
              <a:cxnLst/>
              <a:rect l="l" t="t" r="r" b="b"/>
              <a:pathLst>
                <a:path w="173975" h="209166" extrusionOk="0">
                  <a:moveTo>
                    <a:pt x="86765" y="0"/>
                  </a:moveTo>
                  <a:lnTo>
                    <a:pt x="44980" y="24309"/>
                  </a:lnTo>
                  <a:lnTo>
                    <a:pt x="44891" y="91970"/>
                  </a:lnTo>
                  <a:lnTo>
                    <a:pt x="148" y="117994"/>
                  </a:lnTo>
                  <a:lnTo>
                    <a:pt x="0" y="183999"/>
                  </a:lnTo>
                  <a:lnTo>
                    <a:pt x="43590" y="209166"/>
                  </a:lnTo>
                  <a:lnTo>
                    <a:pt x="88421" y="183112"/>
                  </a:lnTo>
                  <a:lnTo>
                    <a:pt x="132011" y="208308"/>
                  </a:lnTo>
                  <a:lnTo>
                    <a:pt x="173827" y="183999"/>
                  </a:lnTo>
                  <a:lnTo>
                    <a:pt x="173974" y="93271"/>
                  </a:lnTo>
                  <a:lnTo>
                    <a:pt x="130385" y="68076"/>
                  </a:lnTo>
                  <a:lnTo>
                    <a:pt x="130326" y="68105"/>
                  </a:lnTo>
                  <a:lnTo>
                    <a:pt x="130385" y="25166"/>
                  </a:lnTo>
                  <a:lnTo>
                    <a:pt x="86765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;p37">
              <a:extLst>
                <a:ext uri="{FF2B5EF4-FFF2-40B4-BE49-F238E27FC236}">
                  <a16:creationId xmlns:a16="http://schemas.microsoft.com/office/drawing/2014/main" id="{D18B390E-566A-E8B0-7D02-77ACFEA55A6A}"/>
                </a:ext>
              </a:extLst>
            </p:cNvPr>
            <p:cNvSpPr/>
            <p:nvPr/>
          </p:nvSpPr>
          <p:spPr>
            <a:xfrm>
              <a:off x="2751650" y="238125"/>
              <a:ext cx="2135150" cy="1236875"/>
            </a:xfrm>
            <a:custGeom>
              <a:avLst/>
              <a:gdLst/>
              <a:ahLst/>
              <a:cxnLst/>
              <a:rect l="l" t="t" r="r" b="b"/>
              <a:pathLst>
                <a:path w="85406" h="49475" extrusionOk="0">
                  <a:moveTo>
                    <a:pt x="41786" y="0"/>
                  </a:moveTo>
                  <a:lnTo>
                    <a:pt x="1" y="24309"/>
                  </a:lnTo>
                  <a:lnTo>
                    <a:pt x="43590" y="49475"/>
                  </a:lnTo>
                  <a:lnTo>
                    <a:pt x="85406" y="25166"/>
                  </a:lnTo>
                  <a:lnTo>
                    <a:pt x="41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5;p37">
              <a:extLst>
                <a:ext uri="{FF2B5EF4-FFF2-40B4-BE49-F238E27FC236}">
                  <a16:creationId xmlns:a16="http://schemas.microsoft.com/office/drawing/2014/main" id="{FF880464-2369-70D4-5FB5-FF5ED4AC828B}"/>
                </a:ext>
              </a:extLst>
            </p:cNvPr>
            <p:cNvSpPr/>
            <p:nvPr/>
          </p:nvSpPr>
          <p:spPr>
            <a:xfrm>
              <a:off x="3837700" y="867275"/>
              <a:ext cx="1049100" cy="3948675"/>
            </a:xfrm>
            <a:custGeom>
              <a:avLst/>
              <a:gdLst/>
              <a:ahLst/>
              <a:cxnLst/>
              <a:rect l="l" t="t" r="r" b="b"/>
              <a:pathLst>
                <a:path w="41964" h="157947" extrusionOk="0">
                  <a:moveTo>
                    <a:pt x="41964" y="0"/>
                  </a:moveTo>
                  <a:lnTo>
                    <a:pt x="148" y="24309"/>
                  </a:lnTo>
                  <a:lnTo>
                    <a:pt x="0" y="157946"/>
                  </a:lnTo>
                  <a:lnTo>
                    <a:pt x="41816" y="133667"/>
                  </a:lnTo>
                  <a:lnTo>
                    <a:pt x="419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;p37">
              <a:extLst>
                <a:ext uri="{FF2B5EF4-FFF2-40B4-BE49-F238E27FC236}">
                  <a16:creationId xmlns:a16="http://schemas.microsoft.com/office/drawing/2014/main" id="{2300FA7C-6F12-C7C9-5643-C05ADCA60307}"/>
                </a:ext>
              </a:extLst>
            </p:cNvPr>
            <p:cNvSpPr/>
            <p:nvPr/>
          </p:nvSpPr>
          <p:spPr>
            <a:xfrm>
              <a:off x="2747950" y="845825"/>
              <a:ext cx="1093475" cy="3970125"/>
            </a:xfrm>
            <a:custGeom>
              <a:avLst/>
              <a:gdLst/>
              <a:ahLst/>
              <a:cxnLst/>
              <a:rect l="l" t="t" r="r" b="b"/>
              <a:pathLst>
                <a:path w="43739" h="158805" extrusionOk="0">
                  <a:moveTo>
                    <a:pt x="149" y="1"/>
                  </a:moveTo>
                  <a:lnTo>
                    <a:pt x="1" y="133638"/>
                  </a:lnTo>
                  <a:lnTo>
                    <a:pt x="43590" y="158804"/>
                  </a:lnTo>
                  <a:lnTo>
                    <a:pt x="43738" y="2516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7;p37">
              <a:extLst>
                <a:ext uri="{FF2B5EF4-FFF2-40B4-BE49-F238E27FC236}">
                  <a16:creationId xmlns:a16="http://schemas.microsoft.com/office/drawing/2014/main" id="{97EF1442-0C0D-0C4F-066A-EB02EEA81870}"/>
                </a:ext>
              </a:extLst>
            </p:cNvPr>
            <p:cNvSpPr/>
            <p:nvPr/>
          </p:nvSpPr>
          <p:spPr>
            <a:xfrm>
              <a:off x="3841400" y="1946840"/>
              <a:ext cx="2135150" cy="1236900"/>
            </a:xfrm>
            <a:custGeom>
              <a:avLst/>
              <a:gdLst/>
              <a:ahLst/>
              <a:cxnLst/>
              <a:rect l="l" t="t" r="r" b="b"/>
              <a:pathLst>
                <a:path w="85406" h="49476" extrusionOk="0">
                  <a:moveTo>
                    <a:pt x="41816" y="1"/>
                  </a:moveTo>
                  <a:lnTo>
                    <a:pt x="0" y="24309"/>
                  </a:lnTo>
                  <a:lnTo>
                    <a:pt x="43590" y="49475"/>
                  </a:lnTo>
                  <a:lnTo>
                    <a:pt x="85405" y="25196"/>
                  </a:lnTo>
                  <a:lnTo>
                    <a:pt x="4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8;p37">
              <a:extLst>
                <a:ext uri="{FF2B5EF4-FFF2-40B4-BE49-F238E27FC236}">
                  <a16:creationId xmlns:a16="http://schemas.microsoft.com/office/drawing/2014/main" id="{13D05442-BB50-C76C-8213-77429015DEC4}"/>
                </a:ext>
              </a:extLst>
            </p:cNvPr>
            <p:cNvSpPr/>
            <p:nvPr/>
          </p:nvSpPr>
          <p:spPr>
            <a:xfrm>
              <a:off x="4920610" y="2569900"/>
              <a:ext cx="1049100" cy="2875925"/>
            </a:xfrm>
            <a:custGeom>
              <a:avLst/>
              <a:gdLst/>
              <a:ahLst/>
              <a:cxnLst/>
              <a:rect l="l" t="t" r="r" b="b"/>
              <a:pathLst>
                <a:path w="41964" h="115037" extrusionOk="0">
                  <a:moveTo>
                    <a:pt x="41963" y="0"/>
                  </a:moveTo>
                  <a:lnTo>
                    <a:pt x="148" y="24279"/>
                  </a:lnTo>
                  <a:lnTo>
                    <a:pt x="0" y="115037"/>
                  </a:lnTo>
                  <a:lnTo>
                    <a:pt x="41816" y="90728"/>
                  </a:lnTo>
                  <a:lnTo>
                    <a:pt x="41963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9;p37">
              <a:extLst>
                <a:ext uri="{FF2B5EF4-FFF2-40B4-BE49-F238E27FC236}">
                  <a16:creationId xmlns:a16="http://schemas.microsoft.com/office/drawing/2014/main" id="{D6A3F19E-D4F2-AF01-FE95-6CB23162C862}"/>
                </a:ext>
              </a:extLst>
            </p:cNvPr>
            <p:cNvSpPr/>
            <p:nvPr/>
          </p:nvSpPr>
          <p:spPr>
            <a:xfrm>
              <a:off x="3837700" y="2547725"/>
              <a:ext cx="1093475" cy="2898100"/>
            </a:xfrm>
            <a:custGeom>
              <a:avLst/>
              <a:gdLst/>
              <a:ahLst/>
              <a:cxnLst/>
              <a:rect l="l" t="t" r="r" b="b"/>
              <a:pathLst>
                <a:path w="43739" h="115924" extrusionOk="0">
                  <a:moveTo>
                    <a:pt x="148" y="0"/>
                  </a:moveTo>
                  <a:lnTo>
                    <a:pt x="0" y="90728"/>
                  </a:lnTo>
                  <a:lnTo>
                    <a:pt x="43590" y="115924"/>
                  </a:lnTo>
                  <a:lnTo>
                    <a:pt x="43738" y="2516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0;p37">
              <a:extLst>
                <a:ext uri="{FF2B5EF4-FFF2-40B4-BE49-F238E27FC236}">
                  <a16:creationId xmlns:a16="http://schemas.microsoft.com/office/drawing/2014/main" id="{1E6115C2-6988-3E10-649A-C78D77B9C9D9}"/>
                </a:ext>
              </a:extLst>
            </p:cNvPr>
            <p:cNvSpPr/>
            <p:nvPr/>
          </p:nvSpPr>
          <p:spPr>
            <a:xfrm>
              <a:off x="1627175" y="3187950"/>
              <a:ext cx="1093450" cy="2279325"/>
            </a:xfrm>
            <a:custGeom>
              <a:avLst/>
              <a:gdLst/>
              <a:ahLst/>
              <a:cxnLst/>
              <a:rect l="l" t="t" r="r" b="b"/>
              <a:pathLst>
                <a:path w="43738" h="91173" extrusionOk="0">
                  <a:moveTo>
                    <a:pt x="148" y="1"/>
                  </a:moveTo>
                  <a:lnTo>
                    <a:pt x="0" y="66006"/>
                  </a:lnTo>
                  <a:lnTo>
                    <a:pt x="43590" y="91173"/>
                  </a:lnTo>
                  <a:lnTo>
                    <a:pt x="43738" y="2516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1;p37">
              <a:extLst>
                <a:ext uri="{FF2B5EF4-FFF2-40B4-BE49-F238E27FC236}">
                  <a16:creationId xmlns:a16="http://schemas.microsoft.com/office/drawing/2014/main" id="{9CEAE6D9-C942-CB80-5010-328E2862B8B0}"/>
                </a:ext>
              </a:extLst>
            </p:cNvPr>
            <p:cNvSpPr/>
            <p:nvPr/>
          </p:nvSpPr>
          <p:spPr>
            <a:xfrm>
              <a:off x="1630850" y="2536625"/>
              <a:ext cx="2210575" cy="1280500"/>
            </a:xfrm>
            <a:custGeom>
              <a:avLst/>
              <a:gdLst/>
              <a:ahLst/>
              <a:cxnLst/>
              <a:rect l="l" t="t" r="r" b="b"/>
              <a:pathLst>
                <a:path w="88423" h="51220" extrusionOk="0">
                  <a:moveTo>
                    <a:pt x="44833" y="1"/>
                  </a:moveTo>
                  <a:lnTo>
                    <a:pt x="1" y="26054"/>
                  </a:lnTo>
                  <a:lnTo>
                    <a:pt x="43591" y="51220"/>
                  </a:lnTo>
                  <a:lnTo>
                    <a:pt x="88422" y="25167"/>
                  </a:lnTo>
                  <a:lnTo>
                    <a:pt x="44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02;p37">
              <a:extLst>
                <a:ext uri="{FF2B5EF4-FFF2-40B4-BE49-F238E27FC236}">
                  <a16:creationId xmlns:a16="http://schemas.microsoft.com/office/drawing/2014/main" id="{D1EC4728-7921-80E5-61C5-13ADDCA19E4A}"/>
                </a:ext>
              </a:extLst>
            </p:cNvPr>
            <p:cNvSpPr/>
            <p:nvPr/>
          </p:nvSpPr>
          <p:spPr>
            <a:xfrm>
              <a:off x="2716901" y="3165776"/>
              <a:ext cx="1124525" cy="2301499"/>
            </a:xfrm>
            <a:custGeom>
              <a:avLst/>
              <a:gdLst/>
              <a:ahLst/>
              <a:cxnLst/>
              <a:rect l="l" t="t" r="r" b="b"/>
              <a:pathLst>
                <a:path w="44981" h="92060" extrusionOk="0">
                  <a:moveTo>
                    <a:pt x="44980" y="1"/>
                  </a:moveTo>
                  <a:lnTo>
                    <a:pt x="149" y="26054"/>
                  </a:lnTo>
                  <a:lnTo>
                    <a:pt x="1" y="92060"/>
                  </a:lnTo>
                  <a:lnTo>
                    <a:pt x="44832" y="66006"/>
                  </a:lnTo>
                  <a:lnTo>
                    <a:pt x="4498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32D2A06-4B3D-34AD-CA0E-C24A49265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BENEFÍCIOS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375739-1266-5A5D-942A-9290052473BA}"/>
              </a:ext>
            </a:extLst>
          </p:cNvPr>
          <p:cNvSpPr txBox="1"/>
          <p:nvPr/>
        </p:nvSpPr>
        <p:spPr>
          <a:xfrm>
            <a:off x="4863214" y="489181"/>
            <a:ext cx="4617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pt-BR" dirty="0"/>
            </a:br>
            <a:r>
              <a:rPr lang="pt-BR" dirty="0">
                <a:solidFill>
                  <a:schemeClr val="bg1"/>
                </a:solidFill>
              </a:rPr>
              <a:t>Dados acessíveis</a:t>
            </a:r>
          </a:p>
        </p:txBody>
      </p:sp>
      <p:cxnSp>
        <p:nvCxnSpPr>
          <p:cNvPr id="16" name="Google Shape;191;p37">
            <a:extLst>
              <a:ext uri="{FF2B5EF4-FFF2-40B4-BE49-F238E27FC236}">
                <a16:creationId xmlns:a16="http://schemas.microsoft.com/office/drawing/2014/main" id="{F5275EE8-67BD-AAD7-C401-FBEDCB071BC1}"/>
              </a:ext>
            </a:extLst>
          </p:cNvPr>
          <p:cNvCxnSpPr>
            <a:cxnSpLocks/>
          </p:cNvCxnSpPr>
          <p:nvPr/>
        </p:nvCxnSpPr>
        <p:spPr>
          <a:xfrm flipH="1" flipV="1">
            <a:off x="5875950" y="3136013"/>
            <a:ext cx="3158322" cy="278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91;p37">
            <a:extLst>
              <a:ext uri="{FF2B5EF4-FFF2-40B4-BE49-F238E27FC236}">
                <a16:creationId xmlns:a16="http://schemas.microsoft.com/office/drawing/2014/main" id="{0EAD5E33-973F-A11B-5451-D2FBDF20F5F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896520" y="1012401"/>
            <a:ext cx="2275554" cy="122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1;p37">
            <a:extLst>
              <a:ext uri="{FF2B5EF4-FFF2-40B4-BE49-F238E27FC236}">
                <a16:creationId xmlns:a16="http://schemas.microsoft.com/office/drawing/2014/main" id="{131CD1F6-EB9F-5912-83D4-2A3D33916EF9}"/>
              </a:ext>
            </a:extLst>
          </p:cNvPr>
          <p:cNvCxnSpPr>
            <a:cxnSpLocks/>
          </p:cNvCxnSpPr>
          <p:nvPr/>
        </p:nvCxnSpPr>
        <p:spPr>
          <a:xfrm>
            <a:off x="756912" y="3251404"/>
            <a:ext cx="207369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7945E8F-CF6F-B958-3F74-6469E662BFA9}"/>
              </a:ext>
            </a:extLst>
          </p:cNvPr>
          <p:cNvSpPr txBox="1"/>
          <p:nvPr/>
        </p:nvSpPr>
        <p:spPr>
          <a:xfrm>
            <a:off x="5912066" y="2720078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Monitoramento em tempo real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34EB62-A9A9-FCD7-81FE-D7E269FF73B3}"/>
              </a:ext>
            </a:extLst>
          </p:cNvPr>
          <p:cNvSpPr txBox="1"/>
          <p:nvPr/>
        </p:nvSpPr>
        <p:spPr>
          <a:xfrm>
            <a:off x="833099" y="2923678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Baixo custo</a:t>
            </a:r>
          </a:p>
        </p:txBody>
      </p:sp>
      <p:sp>
        <p:nvSpPr>
          <p:cNvPr id="3" name="Google Shape;202;p37">
            <a:extLst>
              <a:ext uri="{FF2B5EF4-FFF2-40B4-BE49-F238E27FC236}">
                <a16:creationId xmlns:a16="http://schemas.microsoft.com/office/drawing/2014/main" id="{81C1F0A0-5032-9B5F-BBE3-E1ED06C4CC51}"/>
              </a:ext>
            </a:extLst>
          </p:cNvPr>
          <p:cNvSpPr/>
          <p:nvPr/>
        </p:nvSpPr>
        <p:spPr>
          <a:xfrm>
            <a:off x="4279979" y="4407192"/>
            <a:ext cx="816276" cy="1870775"/>
          </a:xfrm>
          <a:custGeom>
            <a:avLst/>
            <a:gdLst/>
            <a:ahLst/>
            <a:cxnLst/>
            <a:rect l="l" t="t" r="r" b="b"/>
            <a:pathLst>
              <a:path w="44981" h="92060" extrusionOk="0">
                <a:moveTo>
                  <a:pt x="44980" y="1"/>
                </a:moveTo>
                <a:lnTo>
                  <a:pt x="149" y="26054"/>
                </a:lnTo>
                <a:lnTo>
                  <a:pt x="1" y="92060"/>
                </a:lnTo>
                <a:lnTo>
                  <a:pt x="44832" y="66006"/>
                </a:lnTo>
                <a:lnTo>
                  <a:pt x="44980" y="1"/>
                </a:lnTo>
                <a:close/>
              </a:path>
            </a:pathLst>
          </a:custGeom>
          <a:solidFill>
            <a:srgbClr val="D9F6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00;p37">
            <a:extLst>
              <a:ext uri="{FF2B5EF4-FFF2-40B4-BE49-F238E27FC236}">
                <a16:creationId xmlns:a16="http://schemas.microsoft.com/office/drawing/2014/main" id="{285943BF-F9EC-7B88-9AB0-59C40A2858E2}"/>
              </a:ext>
            </a:extLst>
          </p:cNvPr>
          <p:cNvSpPr/>
          <p:nvPr/>
        </p:nvSpPr>
        <p:spPr>
          <a:xfrm>
            <a:off x="3404090" y="4404749"/>
            <a:ext cx="908728" cy="1870776"/>
          </a:xfrm>
          <a:custGeom>
            <a:avLst/>
            <a:gdLst/>
            <a:ahLst/>
            <a:cxnLst/>
            <a:rect l="l" t="t" r="r" b="b"/>
            <a:pathLst>
              <a:path w="43738" h="91173" extrusionOk="0">
                <a:moveTo>
                  <a:pt x="148" y="1"/>
                </a:moveTo>
                <a:lnTo>
                  <a:pt x="0" y="66006"/>
                </a:lnTo>
                <a:lnTo>
                  <a:pt x="43590" y="91173"/>
                </a:lnTo>
                <a:lnTo>
                  <a:pt x="43738" y="25167"/>
                </a:lnTo>
                <a:lnTo>
                  <a:pt x="148" y="1"/>
                </a:lnTo>
                <a:close/>
              </a:path>
            </a:pathLst>
          </a:custGeom>
          <a:solidFill>
            <a:srgbClr val="D4F4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1;p37">
            <a:extLst>
              <a:ext uri="{FF2B5EF4-FFF2-40B4-BE49-F238E27FC236}">
                <a16:creationId xmlns:a16="http://schemas.microsoft.com/office/drawing/2014/main" id="{4058A942-DAEF-E827-8C04-6E5D4F191DB6}"/>
              </a:ext>
            </a:extLst>
          </p:cNvPr>
          <p:cNvSpPr/>
          <p:nvPr/>
        </p:nvSpPr>
        <p:spPr>
          <a:xfrm>
            <a:off x="3403015" y="3855379"/>
            <a:ext cx="1704394" cy="1141917"/>
          </a:xfrm>
          <a:custGeom>
            <a:avLst/>
            <a:gdLst/>
            <a:ahLst/>
            <a:cxnLst/>
            <a:rect l="l" t="t" r="r" b="b"/>
            <a:pathLst>
              <a:path w="88423" h="51220" extrusionOk="0">
                <a:moveTo>
                  <a:pt x="44833" y="1"/>
                </a:moveTo>
                <a:lnTo>
                  <a:pt x="1" y="26054"/>
                </a:lnTo>
                <a:lnTo>
                  <a:pt x="43591" y="51220"/>
                </a:lnTo>
                <a:lnTo>
                  <a:pt x="88422" y="25167"/>
                </a:lnTo>
                <a:lnTo>
                  <a:pt x="44833" y="1"/>
                </a:lnTo>
                <a:close/>
              </a:path>
            </a:pathLst>
          </a:custGeom>
          <a:solidFill>
            <a:srgbClr val="BDEA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" name="Google Shape;191;p37">
            <a:extLst>
              <a:ext uri="{FF2B5EF4-FFF2-40B4-BE49-F238E27FC236}">
                <a16:creationId xmlns:a16="http://schemas.microsoft.com/office/drawing/2014/main" id="{6742F20A-AC5F-682C-DCC7-0063C98E5361}"/>
              </a:ext>
            </a:extLst>
          </p:cNvPr>
          <p:cNvCxnSpPr>
            <a:cxnSpLocks/>
          </p:cNvCxnSpPr>
          <p:nvPr/>
        </p:nvCxnSpPr>
        <p:spPr>
          <a:xfrm>
            <a:off x="219456" y="4726086"/>
            <a:ext cx="345342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1D4C0F4-0BB4-EEFB-19A4-FA419B2E9326}"/>
              </a:ext>
            </a:extLst>
          </p:cNvPr>
          <p:cNvSpPr txBox="1"/>
          <p:nvPr/>
        </p:nvSpPr>
        <p:spPr>
          <a:xfrm>
            <a:off x="304512" y="438002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Alerta preventivo</a:t>
            </a:r>
          </a:p>
        </p:txBody>
      </p:sp>
      <p:grpSp>
        <p:nvGrpSpPr>
          <p:cNvPr id="50" name="Google Shape;6404;p95">
            <a:extLst>
              <a:ext uri="{FF2B5EF4-FFF2-40B4-BE49-F238E27FC236}">
                <a16:creationId xmlns:a16="http://schemas.microsoft.com/office/drawing/2014/main" id="{F37D394C-0C34-2A21-2192-1FF1514D319E}"/>
              </a:ext>
            </a:extLst>
          </p:cNvPr>
          <p:cNvGrpSpPr/>
          <p:nvPr/>
        </p:nvGrpSpPr>
        <p:grpSpPr>
          <a:xfrm>
            <a:off x="2122281" y="2891037"/>
            <a:ext cx="428575" cy="247765"/>
            <a:chOff x="2518875" y="2255850"/>
            <a:chExt cx="373975" cy="216200"/>
          </a:xfrm>
        </p:grpSpPr>
        <p:sp>
          <p:nvSpPr>
            <p:cNvPr id="51" name="Google Shape;6405;p95">
              <a:extLst>
                <a:ext uri="{FF2B5EF4-FFF2-40B4-BE49-F238E27FC236}">
                  <a16:creationId xmlns:a16="http://schemas.microsoft.com/office/drawing/2014/main" id="{16A4E486-276C-5EA1-3CB6-3BF511D69AFD}"/>
                </a:ext>
              </a:extLst>
            </p:cNvPr>
            <p:cNvSpPr/>
            <p:nvPr/>
          </p:nvSpPr>
          <p:spPr>
            <a:xfrm>
              <a:off x="2518875" y="2255850"/>
              <a:ext cx="373975" cy="216200"/>
            </a:xfrm>
            <a:custGeom>
              <a:avLst/>
              <a:gdLst/>
              <a:ahLst/>
              <a:cxnLst/>
              <a:rect l="l" t="t" r="r" b="b"/>
              <a:pathLst>
                <a:path w="14959" h="8648" extrusionOk="0">
                  <a:moveTo>
                    <a:pt x="9842" y="1"/>
                  </a:moveTo>
                  <a:cubicBezTo>
                    <a:pt x="9668" y="1"/>
                    <a:pt x="9494" y="46"/>
                    <a:pt x="9340" y="136"/>
                  </a:cubicBezTo>
                  <a:lnTo>
                    <a:pt x="224" y="5394"/>
                  </a:lnTo>
                  <a:cubicBezTo>
                    <a:pt x="1" y="5523"/>
                    <a:pt x="1" y="5849"/>
                    <a:pt x="224" y="5978"/>
                  </a:cubicBezTo>
                  <a:lnTo>
                    <a:pt x="4614" y="8513"/>
                  </a:lnTo>
                  <a:cubicBezTo>
                    <a:pt x="4769" y="8603"/>
                    <a:pt x="4943" y="8648"/>
                    <a:pt x="5118" y="8648"/>
                  </a:cubicBezTo>
                  <a:cubicBezTo>
                    <a:pt x="5293" y="8648"/>
                    <a:pt x="5469" y="8603"/>
                    <a:pt x="5628" y="8513"/>
                  </a:cubicBezTo>
                  <a:lnTo>
                    <a:pt x="14735" y="3246"/>
                  </a:lnTo>
                  <a:cubicBezTo>
                    <a:pt x="14958" y="3117"/>
                    <a:pt x="14958" y="2799"/>
                    <a:pt x="14735" y="2662"/>
                  </a:cubicBezTo>
                  <a:lnTo>
                    <a:pt x="10345" y="136"/>
                  </a:lnTo>
                  <a:cubicBezTo>
                    <a:pt x="10190" y="46"/>
                    <a:pt x="10016" y="1"/>
                    <a:pt x="9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06;p95">
              <a:extLst>
                <a:ext uri="{FF2B5EF4-FFF2-40B4-BE49-F238E27FC236}">
                  <a16:creationId xmlns:a16="http://schemas.microsoft.com/office/drawing/2014/main" id="{6E7959EF-B4A4-19B0-14A2-A03E097152FF}"/>
                </a:ext>
              </a:extLst>
            </p:cNvPr>
            <p:cNvSpPr/>
            <p:nvPr/>
          </p:nvSpPr>
          <p:spPr>
            <a:xfrm>
              <a:off x="2656350" y="2334750"/>
              <a:ext cx="105250" cy="54450"/>
            </a:xfrm>
            <a:custGeom>
              <a:avLst/>
              <a:gdLst/>
              <a:ahLst/>
              <a:cxnLst/>
              <a:rect l="l" t="t" r="r" b="b"/>
              <a:pathLst>
                <a:path w="4210" h="2178" extrusionOk="0">
                  <a:moveTo>
                    <a:pt x="2365" y="1"/>
                  </a:moveTo>
                  <a:cubicBezTo>
                    <a:pt x="1845" y="1"/>
                    <a:pt x="1297" y="126"/>
                    <a:pt x="868" y="374"/>
                  </a:cubicBezTo>
                  <a:cubicBezTo>
                    <a:pt x="86" y="829"/>
                    <a:pt x="0" y="1516"/>
                    <a:pt x="679" y="1911"/>
                  </a:cubicBezTo>
                  <a:cubicBezTo>
                    <a:pt x="990" y="2090"/>
                    <a:pt x="1402" y="2178"/>
                    <a:pt x="1834" y="2178"/>
                  </a:cubicBezTo>
                  <a:cubicBezTo>
                    <a:pt x="2358" y="2178"/>
                    <a:pt x="2909" y="2049"/>
                    <a:pt x="3342" y="1800"/>
                  </a:cubicBezTo>
                  <a:cubicBezTo>
                    <a:pt x="4124" y="1344"/>
                    <a:pt x="4210" y="666"/>
                    <a:pt x="3531" y="271"/>
                  </a:cubicBezTo>
                  <a:cubicBezTo>
                    <a:pt x="3221" y="90"/>
                    <a:pt x="2803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07;p95">
              <a:extLst>
                <a:ext uri="{FF2B5EF4-FFF2-40B4-BE49-F238E27FC236}">
                  <a16:creationId xmlns:a16="http://schemas.microsoft.com/office/drawing/2014/main" id="{6641D1FD-CFE2-8B6C-80E1-B09601F11B71}"/>
                </a:ext>
              </a:extLst>
            </p:cNvPr>
            <p:cNvSpPr/>
            <p:nvPr/>
          </p:nvSpPr>
          <p:spPr>
            <a:xfrm>
              <a:off x="2552600" y="2275400"/>
              <a:ext cx="306525" cy="177125"/>
            </a:xfrm>
            <a:custGeom>
              <a:avLst/>
              <a:gdLst/>
              <a:ahLst/>
              <a:cxnLst/>
              <a:rect l="l" t="t" r="r" b="b"/>
              <a:pathLst>
                <a:path w="12261" h="7085" extrusionOk="0">
                  <a:moveTo>
                    <a:pt x="9202" y="720"/>
                  </a:moveTo>
                  <a:lnTo>
                    <a:pt x="11023" y="1768"/>
                  </a:lnTo>
                  <a:cubicBezTo>
                    <a:pt x="10877" y="1794"/>
                    <a:pt x="10748" y="1846"/>
                    <a:pt x="10620" y="1906"/>
                  </a:cubicBezTo>
                  <a:cubicBezTo>
                    <a:pt x="10267" y="2112"/>
                    <a:pt x="10233" y="2421"/>
                    <a:pt x="10534" y="2593"/>
                  </a:cubicBezTo>
                  <a:cubicBezTo>
                    <a:pt x="10628" y="2645"/>
                    <a:pt x="10731" y="2679"/>
                    <a:pt x="10843" y="2696"/>
                  </a:cubicBezTo>
                  <a:lnTo>
                    <a:pt x="4683" y="6244"/>
                  </a:lnTo>
                  <a:cubicBezTo>
                    <a:pt x="4640" y="6167"/>
                    <a:pt x="4580" y="6107"/>
                    <a:pt x="4511" y="6072"/>
                  </a:cubicBezTo>
                  <a:cubicBezTo>
                    <a:pt x="4374" y="5990"/>
                    <a:pt x="4190" y="5951"/>
                    <a:pt x="3996" y="5951"/>
                  </a:cubicBezTo>
                  <a:cubicBezTo>
                    <a:pt x="3763" y="5951"/>
                    <a:pt x="3517" y="6008"/>
                    <a:pt x="3325" y="6115"/>
                  </a:cubicBezTo>
                  <a:cubicBezTo>
                    <a:pt x="3222" y="6176"/>
                    <a:pt x="3128" y="6261"/>
                    <a:pt x="3068" y="6373"/>
                  </a:cubicBezTo>
                  <a:lnTo>
                    <a:pt x="1203" y="5299"/>
                  </a:lnTo>
                  <a:cubicBezTo>
                    <a:pt x="1349" y="5273"/>
                    <a:pt x="1487" y="5222"/>
                    <a:pt x="1624" y="5153"/>
                  </a:cubicBezTo>
                  <a:cubicBezTo>
                    <a:pt x="1968" y="4947"/>
                    <a:pt x="2011" y="4646"/>
                    <a:pt x="1702" y="4474"/>
                  </a:cubicBezTo>
                  <a:cubicBezTo>
                    <a:pt x="1624" y="4432"/>
                    <a:pt x="1538" y="4397"/>
                    <a:pt x="1452" y="4380"/>
                  </a:cubicBezTo>
                  <a:lnTo>
                    <a:pt x="7630" y="815"/>
                  </a:lnTo>
                  <a:cubicBezTo>
                    <a:pt x="7673" y="875"/>
                    <a:pt x="7733" y="935"/>
                    <a:pt x="7802" y="969"/>
                  </a:cubicBezTo>
                  <a:cubicBezTo>
                    <a:pt x="7938" y="1047"/>
                    <a:pt x="8123" y="1086"/>
                    <a:pt x="8316" y="1086"/>
                  </a:cubicBezTo>
                  <a:cubicBezTo>
                    <a:pt x="8547" y="1086"/>
                    <a:pt x="8791" y="1030"/>
                    <a:pt x="8979" y="918"/>
                  </a:cubicBezTo>
                  <a:cubicBezTo>
                    <a:pt x="9064" y="875"/>
                    <a:pt x="9142" y="806"/>
                    <a:pt x="9202" y="720"/>
                  </a:cubicBezTo>
                  <a:close/>
                  <a:moveTo>
                    <a:pt x="8493" y="1"/>
                  </a:moveTo>
                  <a:cubicBezTo>
                    <a:pt x="8319" y="1"/>
                    <a:pt x="8145" y="46"/>
                    <a:pt x="7991" y="136"/>
                  </a:cubicBezTo>
                  <a:lnTo>
                    <a:pt x="233" y="4612"/>
                  </a:lnTo>
                  <a:cubicBezTo>
                    <a:pt x="1" y="4741"/>
                    <a:pt x="1" y="5067"/>
                    <a:pt x="233" y="5196"/>
                  </a:cubicBezTo>
                  <a:lnTo>
                    <a:pt x="3265" y="6949"/>
                  </a:lnTo>
                  <a:cubicBezTo>
                    <a:pt x="3420" y="7039"/>
                    <a:pt x="3594" y="7084"/>
                    <a:pt x="3769" y="7084"/>
                  </a:cubicBezTo>
                  <a:cubicBezTo>
                    <a:pt x="3944" y="7084"/>
                    <a:pt x="4120" y="7039"/>
                    <a:pt x="4279" y="6949"/>
                  </a:cubicBezTo>
                  <a:lnTo>
                    <a:pt x="12037" y="2473"/>
                  </a:lnTo>
                  <a:cubicBezTo>
                    <a:pt x="12260" y="2344"/>
                    <a:pt x="12260" y="2017"/>
                    <a:pt x="12037" y="1888"/>
                  </a:cubicBezTo>
                  <a:lnTo>
                    <a:pt x="8996" y="136"/>
                  </a:lnTo>
                  <a:cubicBezTo>
                    <a:pt x="8841" y="46"/>
                    <a:pt x="8667" y="1"/>
                    <a:pt x="8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08;p95">
              <a:extLst>
                <a:ext uri="{FF2B5EF4-FFF2-40B4-BE49-F238E27FC236}">
                  <a16:creationId xmlns:a16="http://schemas.microsoft.com/office/drawing/2014/main" id="{7777FC84-C3EE-4C85-3AB8-35DA47C26386}"/>
                </a:ext>
              </a:extLst>
            </p:cNvPr>
            <p:cNvSpPr/>
            <p:nvPr/>
          </p:nvSpPr>
          <p:spPr>
            <a:xfrm>
              <a:off x="2762875" y="2334800"/>
              <a:ext cx="120725" cy="80875"/>
            </a:xfrm>
            <a:custGeom>
              <a:avLst/>
              <a:gdLst/>
              <a:ahLst/>
              <a:cxnLst/>
              <a:rect l="l" t="t" r="r" b="b"/>
              <a:pathLst>
                <a:path w="4829" h="3235" extrusionOk="0">
                  <a:moveTo>
                    <a:pt x="2766" y="1"/>
                  </a:moveTo>
                  <a:cubicBezTo>
                    <a:pt x="2100" y="1"/>
                    <a:pt x="1397" y="163"/>
                    <a:pt x="851" y="483"/>
                  </a:cubicBezTo>
                  <a:cubicBezTo>
                    <a:pt x="284" y="810"/>
                    <a:pt x="1" y="1231"/>
                    <a:pt x="26" y="1626"/>
                  </a:cubicBezTo>
                  <a:lnTo>
                    <a:pt x="26" y="2073"/>
                  </a:lnTo>
                  <a:cubicBezTo>
                    <a:pt x="35" y="2382"/>
                    <a:pt x="224" y="2674"/>
                    <a:pt x="611" y="2897"/>
                  </a:cubicBezTo>
                  <a:cubicBezTo>
                    <a:pt x="1003" y="3123"/>
                    <a:pt x="1528" y="3234"/>
                    <a:pt x="2077" y="3234"/>
                  </a:cubicBezTo>
                  <a:cubicBezTo>
                    <a:pt x="2743" y="3234"/>
                    <a:pt x="3445" y="3071"/>
                    <a:pt x="3996" y="2751"/>
                  </a:cubicBezTo>
                  <a:cubicBezTo>
                    <a:pt x="4545" y="2442"/>
                    <a:pt x="4829" y="2030"/>
                    <a:pt x="4829" y="1652"/>
                  </a:cubicBezTo>
                  <a:lnTo>
                    <a:pt x="4829" y="1188"/>
                  </a:lnTo>
                  <a:lnTo>
                    <a:pt x="4820" y="1188"/>
                  </a:lnTo>
                  <a:cubicBezTo>
                    <a:pt x="4820" y="870"/>
                    <a:pt x="4631" y="569"/>
                    <a:pt x="4236" y="337"/>
                  </a:cubicBezTo>
                  <a:cubicBezTo>
                    <a:pt x="3843" y="112"/>
                    <a:pt x="3317" y="1"/>
                    <a:pt x="2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09;p95">
              <a:extLst>
                <a:ext uri="{FF2B5EF4-FFF2-40B4-BE49-F238E27FC236}">
                  <a16:creationId xmlns:a16="http://schemas.microsoft.com/office/drawing/2014/main" id="{7E688EE1-6AB6-B3C5-7D2D-40B01387013A}"/>
                </a:ext>
              </a:extLst>
            </p:cNvPr>
            <p:cNvSpPr/>
            <p:nvPr/>
          </p:nvSpPr>
          <p:spPr>
            <a:xfrm>
              <a:off x="2756225" y="2334800"/>
              <a:ext cx="134250" cy="69375"/>
            </a:xfrm>
            <a:custGeom>
              <a:avLst/>
              <a:gdLst/>
              <a:ahLst/>
              <a:cxnLst/>
              <a:rect l="l" t="t" r="r" b="b"/>
              <a:pathLst>
                <a:path w="5370" h="2775" extrusionOk="0">
                  <a:moveTo>
                    <a:pt x="3035" y="1"/>
                  </a:moveTo>
                  <a:cubicBezTo>
                    <a:pt x="2370" y="1"/>
                    <a:pt x="1667" y="163"/>
                    <a:pt x="1117" y="483"/>
                  </a:cubicBezTo>
                  <a:cubicBezTo>
                    <a:pt x="112" y="1059"/>
                    <a:pt x="0" y="1935"/>
                    <a:pt x="868" y="2434"/>
                  </a:cubicBezTo>
                  <a:cubicBezTo>
                    <a:pt x="1264" y="2663"/>
                    <a:pt x="1791" y="2774"/>
                    <a:pt x="2342" y="2774"/>
                  </a:cubicBezTo>
                  <a:cubicBezTo>
                    <a:pt x="3009" y="2774"/>
                    <a:pt x="3711" y="2611"/>
                    <a:pt x="4262" y="2296"/>
                  </a:cubicBezTo>
                  <a:cubicBezTo>
                    <a:pt x="5267" y="1720"/>
                    <a:pt x="5370" y="844"/>
                    <a:pt x="4502" y="337"/>
                  </a:cubicBezTo>
                  <a:cubicBezTo>
                    <a:pt x="4109" y="112"/>
                    <a:pt x="3585" y="1"/>
                    <a:pt x="30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410;p95">
              <a:extLst>
                <a:ext uri="{FF2B5EF4-FFF2-40B4-BE49-F238E27FC236}">
                  <a16:creationId xmlns:a16="http://schemas.microsoft.com/office/drawing/2014/main" id="{8C8A13A0-D8DD-8FF0-3AA7-4F7ABDEFFAF0}"/>
                </a:ext>
              </a:extLst>
            </p:cNvPr>
            <p:cNvSpPr/>
            <p:nvPr/>
          </p:nvSpPr>
          <p:spPr>
            <a:xfrm>
              <a:off x="2777275" y="2345600"/>
              <a:ext cx="92150" cy="47700"/>
            </a:xfrm>
            <a:custGeom>
              <a:avLst/>
              <a:gdLst/>
              <a:ahLst/>
              <a:cxnLst/>
              <a:rect l="l" t="t" r="r" b="b"/>
              <a:pathLst>
                <a:path w="3686" h="1908" extrusionOk="0">
                  <a:moveTo>
                    <a:pt x="2083" y="0"/>
                  </a:moveTo>
                  <a:cubicBezTo>
                    <a:pt x="1625" y="0"/>
                    <a:pt x="1142" y="113"/>
                    <a:pt x="765" y="335"/>
                  </a:cubicBezTo>
                  <a:cubicBezTo>
                    <a:pt x="77" y="730"/>
                    <a:pt x="0" y="1331"/>
                    <a:pt x="593" y="1675"/>
                  </a:cubicBezTo>
                  <a:cubicBezTo>
                    <a:pt x="866" y="1831"/>
                    <a:pt x="1229" y="1907"/>
                    <a:pt x="1608" y="1907"/>
                  </a:cubicBezTo>
                  <a:cubicBezTo>
                    <a:pt x="2065" y="1907"/>
                    <a:pt x="2546" y="1797"/>
                    <a:pt x="2921" y="1581"/>
                  </a:cubicBezTo>
                  <a:cubicBezTo>
                    <a:pt x="3617" y="1185"/>
                    <a:pt x="3686" y="584"/>
                    <a:pt x="3084" y="232"/>
                  </a:cubicBezTo>
                  <a:cubicBezTo>
                    <a:pt x="2817" y="77"/>
                    <a:pt x="2459" y="0"/>
                    <a:pt x="2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411;p95">
              <a:extLst>
                <a:ext uri="{FF2B5EF4-FFF2-40B4-BE49-F238E27FC236}">
                  <a16:creationId xmlns:a16="http://schemas.microsoft.com/office/drawing/2014/main" id="{F453BE71-7688-1DFD-9D33-A79F17C54AFB}"/>
                </a:ext>
              </a:extLst>
            </p:cNvPr>
            <p:cNvSpPr/>
            <p:nvPr/>
          </p:nvSpPr>
          <p:spPr>
            <a:xfrm>
              <a:off x="2791650" y="2353025"/>
              <a:ext cx="63600" cy="32900"/>
            </a:xfrm>
            <a:custGeom>
              <a:avLst/>
              <a:gdLst/>
              <a:ahLst/>
              <a:cxnLst/>
              <a:rect l="l" t="t" r="r" b="b"/>
              <a:pathLst>
                <a:path w="2544" h="1316" extrusionOk="0">
                  <a:moveTo>
                    <a:pt x="1432" y="1"/>
                  </a:moveTo>
                  <a:cubicBezTo>
                    <a:pt x="1116" y="1"/>
                    <a:pt x="783" y="77"/>
                    <a:pt x="525" y="227"/>
                  </a:cubicBezTo>
                  <a:cubicBezTo>
                    <a:pt x="52" y="502"/>
                    <a:pt x="1" y="914"/>
                    <a:pt x="413" y="1155"/>
                  </a:cubicBezTo>
                  <a:cubicBezTo>
                    <a:pt x="595" y="1263"/>
                    <a:pt x="841" y="1316"/>
                    <a:pt x="1100" y="1316"/>
                  </a:cubicBezTo>
                  <a:cubicBezTo>
                    <a:pt x="1416" y="1316"/>
                    <a:pt x="1751" y="1237"/>
                    <a:pt x="2011" y="1086"/>
                  </a:cubicBezTo>
                  <a:cubicBezTo>
                    <a:pt x="2492" y="811"/>
                    <a:pt x="2544" y="399"/>
                    <a:pt x="2131" y="158"/>
                  </a:cubicBezTo>
                  <a:cubicBezTo>
                    <a:pt x="1944" y="53"/>
                    <a:pt x="1694" y="1"/>
                    <a:pt x="1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764;p53">
            <a:extLst>
              <a:ext uri="{FF2B5EF4-FFF2-40B4-BE49-F238E27FC236}">
                <a16:creationId xmlns:a16="http://schemas.microsoft.com/office/drawing/2014/main" id="{D9DA48FA-BF8A-0D96-45A5-0C38B89313A0}"/>
              </a:ext>
            </a:extLst>
          </p:cNvPr>
          <p:cNvGrpSpPr/>
          <p:nvPr/>
        </p:nvGrpSpPr>
        <p:grpSpPr>
          <a:xfrm>
            <a:off x="8482000" y="2617708"/>
            <a:ext cx="333831" cy="388741"/>
            <a:chOff x="2136700" y="1062050"/>
            <a:chExt cx="3334975" cy="3883525"/>
          </a:xfrm>
        </p:grpSpPr>
        <p:sp>
          <p:nvSpPr>
            <p:cNvPr id="62" name="Google Shape;765;p53">
              <a:extLst>
                <a:ext uri="{FF2B5EF4-FFF2-40B4-BE49-F238E27FC236}">
                  <a16:creationId xmlns:a16="http://schemas.microsoft.com/office/drawing/2014/main" id="{47FA8432-E142-11EA-CC52-21B46D233013}"/>
                </a:ext>
              </a:extLst>
            </p:cNvPr>
            <p:cNvSpPr/>
            <p:nvPr/>
          </p:nvSpPr>
          <p:spPr>
            <a:xfrm>
              <a:off x="3226625" y="3687725"/>
              <a:ext cx="1154725" cy="1257850"/>
            </a:xfrm>
            <a:custGeom>
              <a:avLst/>
              <a:gdLst/>
              <a:ahLst/>
              <a:cxnLst/>
              <a:rect l="l" t="t" r="r" b="b"/>
              <a:pathLst>
                <a:path w="46189" h="50314" extrusionOk="0">
                  <a:moveTo>
                    <a:pt x="21549" y="0"/>
                  </a:moveTo>
                  <a:cubicBezTo>
                    <a:pt x="16278" y="0"/>
                    <a:pt x="9928" y="5019"/>
                    <a:pt x="5631" y="13250"/>
                  </a:cubicBezTo>
                  <a:cubicBezTo>
                    <a:pt x="1" y="24014"/>
                    <a:pt x="1" y="36173"/>
                    <a:pt x="5631" y="40438"/>
                  </a:cubicBezTo>
                  <a:cubicBezTo>
                    <a:pt x="5879" y="40640"/>
                    <a:pt x="20830" y="49279"/>
                    <a:pt x="20830" y="49279"/>
                  </a:cubicBezTo>
                  <a:cubicBezTo>
                    <a:pt x="21992" y="49979"/>
                    <a:pt x="23279" y="50313"/>
                    <a:pt x="24638" y="50313"/>
                  </a:cubicBezTo>
                  <a:cubicBezTo>
                    <a:pt x="29906" y="50313"/>
                    <a:pt x="36256" y="45292"/>
                    <a:pt x="40558" y="37057"/>
                  </a:cubicBezTo>
                  <a:cubicBezTo>
                    <a:pt x="46188" y="26294"/>
                    <a:pt x="46188" y="14119"/>
                    <a:pt x="40558" y="9869"/>
                  </a:cubicBezTo>
                  <a:cubicBezTo>
                    <a:pt x="40341" y="9698"/>
                    <a:pt x="25623" y="1199"/>
                    <a:pt x="25623" y="1199"/>
                  </a:cubicBezTo>
                  <a:cubicBezTo>
                    <a:pt x="24393" y="387"/>
                    <a:pt x="23013" y="0"/>
                    <a:pt x="21549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6;p53">
              <a:extLst>
                <a:ext uri="{FF2B5EF4-FFF2-40B4-BE49-F238E27FC236}">
                  <a16:creationId xmlns:a16="http://schemas.microsoft.com/office/drawing/2014/main" id="{14ABEE1C-2A22-46C4-96A1-F4F182F62EC6}"/>
                </a:ext>
              </a:extLst>
            </p:cNvPr>
            <p:cNvSpPr/>
            <p:nvPr/>
          </p:nvSpPr>
          <p:spPr>
            <a:xfrm>
              <a:off x="3589950" y="3897450"/>
              <a:ext cx="791775" cy="1048000"/>
            </a:xfrm>
            <a:custGeom>
              <a:avLst/>
              <a:gdLst/>
              <a:ahLst/>
              <a:cxnLst/>
              <a:rect l="l" t="t" r="r" b="b"/>
              <a:pathLst>
                <a:path w="31671" h="41920" extrusionOk="0">
                  <a:moveTo>
                    <a:pt x="21562" y="1"/>
                  </a:moveTo>
                  <a:cubicBezTo>
                    <a:pt x="16296" y="1"/>
                    <a:pt x="9947" y="5021"/>
                    <a:pt x="5630" y="13252"/>
                  </a:cubicBezTo>
                  <a:cubicBezTo>
                    <a:pt x="0" y="24015"/>
                    <a:pt x="0" y="36190"/>
                    <a:pt x="5630" y="40440"/>
                  </a:cubicBezTo>
                  <a:cubicBezTo>
                    <a:pt x="6955" y="41444"/>
                    <a:pt x="8475" y="41919"/>
                    <a:pt x="10098" y="41919"/>
                  </a:cubicBezTo>
                  <a:cubicBezTo>
                    <a:pt x="15371" y="41919"/>
                    <a:pt x="21732" y="36899"/>
                    <a:pt x="26025" y="28668"/>
                  </a:cubicBezTo>
                  <a:cubicBezTo>
                    <a:pt x="31655" y="17905"/>
                    <a:pt x="31671" y="5730"/>
                    <a:pt x="26025" y="1480"/>
                  </a:cubicBezTo>
                  <a:cubicBezTo>
                    <a:pt x="24700" y="476"/>
                    <a:pt x="23182" y="1"/>
                    <a:pt x="21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67;p53">
              <a:extLst>
                <a:ext uri="{FF2B5EF4-FFF2-40B4-BE49-F238E27FC236}">
                  <a16:creationId xmlns:a16="http://schemas.microsoft.com/office/drawing/2014/main" id="{A16BC4BA-C8CB-C0CF-4C67-18BEBB501F8E}"/>
                </a:ext>
              </a:extLst>
            </p:cNvPr>
            <p:cNvSpPr/>
            <p:nvPr/>
          </p:nvSpPr>
          <p:spPr>
            <a:xfrm>
              <a:off x="2832300" y="2809975"/>
              <a:ext cx="1943375" cy="1499275"/>
            </a:xfrm>
            <a:custGeom>
              <a:avLst/>
              <a:gdLst/>
              <a:ahLst/>
              <a:cxnLst/>
              <a:rect l="l" t="t" r="r" b="b"/>
              <a:pathLst>
                <a:path w="77735" h="59971" extrusionOk="0">
                  <a:moveTo>
                    <a:pt x="47833" y="0"/>
                  </a:moveTo>
                  <a:cubicBezTo>
                    <a:pt x="32932" y="0"/>
                    <a:pt x="14936" y="14193"/>
                    <a:pt x="2777" y="37426"/>
                  </a:cubicBezTo>
                  <a:cubicBezTo>
                    <a:pt x="1" y="42730"/>
                    <a:pt x="1" y="48748"/>
                    <a:pt x="2777" y="50857"/>
                  </a:cubicBezTo>
                  <a:cubicBezTo>
                    <a:pt x="2917" y="50950"/>
                    <a:pt x="17651" y="59465"/>
                    <a:pt x="17651" y="59465"/>
                  </a:cubicBezTo>
                  <a:cubicBezTo>
                    <a:pt x="18224" y="59807"/>
                    <a:pt x="18859" y="59971"/>
                    <a:pt x="19528" y="59971"/>
                  </a:cubicBezTo>
                  <a:cubicBezTo>
                    <a:pt x="22134" y="59971"/>
                    <a:pt x="25268" y="57492"/>
                    <a:pt x="27391" y="53432"/>
                  </a:cubicBezTo>
                  <a:cubicBezTo>
                    <a:pt x="35307" y="38324"/>
                    <a:pt x="47010" y="29091"/>
                    <a:pt x="56697" y="29091"/>
                  </a:cubicBezTo>
                  <a:cubicBezTo>
                    <a:pt x="59669" y="29091"/>
                    <a:pt x="62452" y="29960"/>
                    <a:pt x="64877" y="31796"/>
                  </a:cubicBezTo>
                  <a:cubicBezTo>
                    <a:pt x="65531" y="32283"/>
                    <a:pt x="66281" y="32514"/>
                    <a:pt x="67079" y="32514"/>
                  </a:cubicBezTo>
                  <a:cubicBezTo>
                    <a:pt x="67985" y="32514"/>
                    <a:pt x="68953" y="32217"/>
                    <a:pt x="69918" y="31656"/>
                  </a:cubicBezTo>
                  <a:cubicBezTo>
                    <a:pt x="71748" y="30617"/>
                    <a:pt x="73562" y="28632"/>
                    <a:pt x="74958" y="25980"/>
                  </a:cubicBezTo>
                  <a:cubicBezTo>
                    <a:pt x="77734" y="20660"/>
                    <a:pt x="77734" y="14642"/>
                    <a:pt x="74958" y="12548"/>
                  </a:cubicBezTo>
                  <a:cubicBezTo>
                    <a:pt x="74121" y="11912"/>
                    <a:pt x="73252" y="11354"/>
                    <a:pt x="72337" y="10858"/>
                  </a:cubicBezTo>
                  <a:lnTo>
                    <a:pt x="58534" y="2886"/>
                  </a:lnTo>
                  <a:cubicBezTo>
                    <a:pt x="55271" y="933"/>
                    <a:pt x="51654" y="0"/>
                    <a:pt x="4783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68;p53">
              <a:extLst>
                <a:ext uri="{FF2B5EF4-FFF2-40B4-BE49-F238E27FC236}">
                  <a16:creationId xmlns:a16="http://schemas.microsoft.com/office/drawing/2014/main" id="{5BF8F02E-9CF3-A73D-9150-16D32D4FF8BE}"/>
                </a:ext>
              </a:extLst>
            </p:cNvPr>
            <p:cNvSpPr/>
            <p:nvPr/>
          </p:nvSpPr>
          <p:spPr>
            <a:xfrm>
              <a:off x="2486050" y="1939950"/>
              <a:ext cx="2635875" cy="1950225"/>
            </a:xfrm>
            <a:custGeom>
              <a:avLst/>
              <a:gdLst/>
              <a:ahLst/>
              <a:cxnLst/>
              <a:rect l="l" t="t" r="r" b="b"/>
              <a:pathLst>
                <a:path w="105435" h="78009" extrusionOk="0">
                  <a:moveTo>
                    <a:pt x="69408" y="0"/>
                  </a:moveTo>
                  <a:cubicBezTo>
                    <a:pt x="61944" y="0"/>
                    <a:pt x="53826" y="2421"/>
                    <a:pt x="45444" y="7257"/>
                  </a:cubicBezTo>
                  <a:cubicBezTo>
                    <a:pt x="29329" y="16563"/>
                    <a:pt x="14176" y="33685"/>
                    <a:pt x="2777" y="55461"/>
                  </a:cubicBezTo>
                  <a:cubicBezTo>
                    <a:pt x="1" y="60765"/>
                    <a:pt x="1" y="66783"/>
                    <a:pt x="2777" y="68892"/>
                  </a:cubicBezTo>
                  <a:cubicBezTo>
                    <a:pt x="2917" y="69001"/>
                    <a:pt x="17713" y="77531"/>
                    <a:pt x="17713" y="77531"/>
                  </a:cubicBezTo>
                  <a:cubicBezTo>
                    <a:pt x="18271" y="77854"/>
                    <a:pt x="18887" y="78008"/>
                    <a:pt x="19537" y="78008"/>
                  </a:cubicBezTo>
                  <a:cubicBezTo>
                    <a:pt x="22135" y="78008"/>
                    <a:pt x="25272" y="75536"/>
                    <a:pt x="27406" y="71467"/>
                  </a:cubicBezTo>
                  <a:cubicBezTo>
                    <a:pt x="41150" y="45190"/>
                    <a:pt x="61496" y="29140"/>
                    <a:pt x="78346" y="29140"/>
                  </a:cubicBezTo>
                  <a:cubicBezTo>
                    <a:pt x="83516" y="29140"/>
                    <a:pt x="88357" y="30651"/>
                    <a:pt x="92577" y="33840"/>
                  </a:cubicBezTo>
                  <a:cubicBezTo>
                    <a:pt x="93233" y="34329"/>
                    <a:pt x="93983" y="34561"/>
                    <a:pt x="94782" y="34561"/>
                  </a:cubicBezTo>
                  <a:cubicBezTo>
                    <a:pt x="95683" y="34561"/>
                    <a:pt x="96648" y="34267"/>
                    <a:pt x="97618" y="33716"/>
                  </a:cubicBezTo>
                  <a:cubicBezTo>
                    <a:pt x="99448" y="32662"/>
                    <a:pt x="101262" y="30677"/>
                    <a:pt x="102658" y="28024"/>
                  </a:cubicBezTo>
                  <a:cubicBezTo>
                    <a:pt x="105434" y="22705"/>
                    <a:pt x="105434" y="16687"/>
                    <a:pt x="102658" y="14593"/>
                  </a:cubicBezTo>
                  <a:cubicBezTo>
                    <a:pt x="101681" y="13864"/>
                    <a:pt x="100673" y="13182"/>
                    <a:pt x="99634" y="12577"/>
                  </a:cubicBezTo>
                  <a:lnTo>
                    <a:pt x="84838" y="4031"/>
                  </a:lnTo>
                  <a:cubicBezTo>
                    <a:pt x="80164" y="1343"/>
                    <a:pt x="74967" y="0"/>
                    <a:pt x="69408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69;p53">
              <a:extLst>
                <a:ext uri="{FF2B5EF4-FFF2-40B4-BE49-F238E27FC236}">
                  <a16:creationId xmlns:a16="http://schemas.microsoft.com/office/drawing/2014/main" id="{0BAB11D7-1C4A-FFEB-306A-BD27FF4C144A}"/>
                </a:ext>
              </a:extLst>
            </p:cNvPr>
            <p:cNvSpPr/>
            <p:nvPr/>
          </p:nvSpPr>
          <p:spPr>
            <a:xfrm>
              <a:off x="2136700" y="1062050"/>
              <a:ext cx="3334975" cy="2404100"/>
            </a:xfrm>
            <a:custGeom>
              <a:avLst/>
              <a:gdLst/>
              <a:ahLst/>
              <a:cxnLst/>
              <a:rect l="l" t="t" r="r" b="b"/>
              <a:pathLst>
                <a:path w="133399" h="96164" extrusionOk="0">
                  <a:moveTo>
                    <a:pt x="91267" y="1"/>
                  </a:moveTo>
                  <a:cubicBezTo>
                    <a:pt x="90699" y="1"/>
                    <a:pt x="90127" y="11"/>
                    <a:pt x="89553" y="32"/>
                  </a:cubicBezTo>
                  <a:cubicBezTo>
                    <a:pt x="79968" y="389"/>
                    <a:pt x="69825" y="3615"/>
                    <a:pt x="59418" y="9617"/>
                  </a:cubicBezTo>
                  <a:cubicBezTo>
                    <a:pt x="49011" y="15619"/>
                    <a:pt x="38868" y="24103"/>
                    <a:pt x="29283" y="34835"/>
                  </a:cubicBezTo>
                  <a:cubicBezTo>
                    <a:pt x="19341" y="45956"/>
                    <a:pt x="10423" y="58999"/>
                    <a:pt x="2777" y="73609"/>
                  </a:cubicBezTo>
                  <a:cubicBezTo>
                    <a:pt x="1" y="78929"/>
                    <a:pt x="1" y="84947"/>
                    <a:pt x="2777" y="87041"/>
                  </a:cubicBezTo>
                  <a:cubicBezTo>
                    <a:pt x="2885" y="87134"/>
                    <a:pt x="17666" y="95664"/>
                    <a:pt x="17666" y="95664"/>
                  </a:cubicBezTo>
                  <a:cubicBezTo>
                    <a:pt x="18235" y="96002"/>
                    <a:pt x="18865" y="96164"/>
                    <a:pt x="19530" y="96164"/>
                  </a:cubicBezTo>
                  <a:cubicBezTo>
                    <a:pt x="22129" y="96164"/>
                    <a:pt x="25266" y="93694"/>
                    <a:pt x="27390" y="89631"/>
                  </a:cubicBezTo>
                  <a:cubicBezTo>
                    <a:pt x="47046" y="52076"/>
                    <a:pt x="76131" y="29128"/>
                    <a:pt x="100212" y="29128"/>
                  </a:cubicBezTo>
                  <a:cubicBezTo>
                    <a:pt x="107598" y="29128"/>
                    <a:pt x="114513" y="31286"/>
                    <a:pt x="120541" y="35844"/>
                  </a:cubicBezTo>
                  <a:cubicBezTo>
                    <a:pt x="121198" y="36340"/>
                    <a:pt x="121951" y="36575"/>
                    <a:pt x="122753" y="36575"/>
                  </a:cubicBezTo>
                  <a:cubicBezTo>
                    <a:pt x="123656" y="36575"/>
                    <a:pt x="124621" y="36278"/>
                    <a:pt x="125581" y="35719"/>
                  </a:cubicBezTo>
                  <a:cubicBezTo>
                    <a:pt x="127411" y="34665"/>
                    <a:pt x="129226" y="32680"/>
                    <a:pt x="130622" y="30027"/>
                  </a:cubicBezTo>
                  <a:cubicBezTo>
                    <a:pt x="133398" y="24708"/>
                    <a:pt x="133398" y="18690"/>
                    <a:pt x="130606" y="16581"/>
                  </a:cubicBezTo>
                  <a:cubicBezTo>
                    <a:pt x="129133" y="15479"/>
                    <a:pt x="127598" y="14456"/>
                    <a:pt x="125985" y="13556"/>
                  </a:cubicBezTo>
                  <a:lnTo>
                    <a:pt x="110770" y="4793"/>
                  </a:lnTo>
                  <a:lnTo>
                    <a:pt x="110739" y="4793"/>
                  </a:lnTo>
                  <a:cubicBezTo>
                    <a:pt x="104853" y="1606"/>
                    <a:pt x="98330" y="1"/>
                    <a:pt x="9126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0;p53">
              <a:extLst>
                <a:ext uri="{FF2B5EF4-FFF2-40B4-BE49-F238E27FC236}">
                  <a16:creationId xmlns:a16="http://schemas.microsoft.com/office/drawing/2014/main" id="{A887A4B6-9803-0967-6A0E-3357AEBA26D2}"/>
                </a:ext>
              </a:extLst>
            </p:cNvPr>
            <p:cNvSpPr/>
            <p:nvPr/>
          </p:nvSpPr>
          <p:spPr>
            <a:xfrm>
              <a:off x="3195225" y="3019675"/>
              <a:ext cx="1580050" cy="1289650"/>
            </a:xfrm>
            <a:custGeom>
              <a:avLst/>
              <a:gdLst/>
              <a:ahLst/>
              <a:cxnLst/>
              <a:rect l="l" t="t" r="r" b="b"/>
              <a:pathLst>
                <a:path w="63202" h="51586" extrusionOk="0">
                  <a:moveTo>
                    <a:pt x="47838" y="0"/>
                  </a:moveTo>
                  <a:cubicBezTo>
                    <a:pt x="32940" y="0"/>
                    <a:pt x="14956" y="14193"/>
                    <a:pt x="2792" y="37428"/>
                  </a:cubicBezTo>
                  <a:cubicBezTo>
                    <a:pt x="16" y="42748"/>
                    <a:pt x="1" y="48750"/>
                    <a:pt x="2792" y="50860"/>
                  </a:cubicBezTo>
                  <a:cubicBezTo>
                    <a:pt x="3449" y="51352"/>
                    <a:pt x="4200" y="51585"/>
                    <a:pt x="5001" y="51585"/>
                  </a:cubicBezTo>
                  <a:cubicBezTo>
                    <a:pt x="7610" y="51585"/>
                    <a:pt x="10750" y="49113"/>
                    <a:pt x="12874" y="45044"/>
                  </a:cubicBezTo>
                  <a:cubicBezTo>
                    <a:pt x="20793" y="29930"/>
                    <a:pt x="32501" y="20696"/>
                    <a:pt x="42191" y="20696"/>
                  </a:cubicBezTo>
                  <a:cubicBezTo>
                    <a:pt x="45159" y="20696"/>
                    <a:pt x="47938" y="21563"/>
                    <a:pt x="50360" y="23392"/>
                  </a:cubicBezTo>
                  <a:cubicBezTo>
                    <a:pt x="51017" y="23889"/>
                    <a:pt x="51770" y="24124"/>
                    <a:pt x="52573" y="24124"/>
                  </a:cubicBezTo>
                  <a:cubicBezTo>
                    <a:pt x="53475" y="24124"/>
                    <a:pt x="54440" y="23826"/>
                    <a:pt x="55401" y="23268"/>
                  </a:cubicBezTo>
                  <a:cubicBezTo>
                    <a:pt x="57231" y="22213"/>
                    <a:pt x="59045" y="20244"/>
                    <a:pt x="60426" y="17592"/>
                  </a:cubicBezTo>
                  <a:cubicBezTo>
                    <a:pt x="63202" y="12272"/>
                    <a:pt x="63202" y="6254"/>
                    <a:pt x="60426" y="4160"/>
                  </a:cubicBezTo>
                  <a:cubicBezTo>
                    <a:pt x="56692" y="1337"/>
                    <a:pt x="52410" y="0"/>
                    <a:pt x="47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1;p53">
              <a:extLst>
                <a:ext uri="{FF2B5EF4-FFF2-40B4-BE49-F238E27FC236}">
                  <a16:creationId xmlns:a16="http://schemas.microsoft.com/office/drawing/2014/main" id="{61407F39-5970-5DC6-8E95-7D1F9DEE2142}"/>
                </a:ext>
              </a:extLst>
            </p:cNvPr>
            <p:cNvSpPr/>
            <p:nvPr/>
          </p:nvSpPr>
          <p:spPr>
            <a:xfrm>
              <a:off x="2848975" y="2149775"/>
              <a:ext cx="2272550" cy="1740550"/>
            </a:xfrm>
            <a:custGeom>
              <a:avLst/>
              <a:gdLst/>
              <a:ahLst/>
              <a:cxnLst/>
              <a:rect l="l" t="t" r="r" b="b"/>
              <a:pathLst>
                <a:path w="90902" h="69622" extrusionOk="0">
                  <a:moveTo>
                    <a:pt x="69439" y="1"/>
                  </a:moveTo>
                  <a:cubicBezTo>
                    <a:pt x="61968" y="1"/>
                    <a:pt x="53844" y="2428"/>
                    <a:pt x="45459" y="7270"/>
                  </a:cubicBezTo>
                  <a:cubicBezTo>
                    <a:pt x="29345" y="16576"/>
                    <a:pt x="14192" y="33683"/>
                    <a:pt x="2792" y="55459"/>
                  </a:cubicBezTo>
                  <a:cubicBezTo>
                    <a:pt x="16" y="60778"/>
                    <a:pt x="1" y="66796"/>
                    <a:pt x="2792" y="68890"/>
                  </a:cubicBezTo>
                  <a:cubicBezTo>
                    <a:pt x="3450" y="69386"/>
                    <a:pt x="4202" y="69622"/>
                    <a:pt x="5005" y="69622"/>
                  </a:cubicBezTo>
                  <a:cubicBezTo>
                    <a:pt x="7613" y="69622"/>
                    <a:pt x="10751" y="67141"/>
                    <a:pt x="12874" y="63074"/>
                  </a:cubicBezTo>
                  <a:cubicBezTo>
                    <a:pt x="26629" y="36797"/>
                    <a:pt x="46978" y="20747"/>
                    <a:pt x="63829" y="20747"/>
                  </a:cubicBezTo>
                  <a:cubicBezTo>
                    <a:pt x="68999" y="20747"/>
                    <a:pt x="73840" y="22258"/>
                    <a:pt x="78060" y="25447"/>
                  </a:cubicBezTo>
                  <a:cubicBezTo>
                    <a:pt x="78714" y="25942"/>
                    <a:pt x="79464" y="26174"/>
                    <a:pt x="80262" y="26174"/>
                  </a:cubicBezTo>
                  <a:cubicBezTo>
                    <a:pt x="81168" y="26174"/>
                    <a:pt x="82137" y="25876"/>
                    <a:pt x="83101" y="25323"/>
                  </a:cubicBezTo>
                  <a:cubicBezTo>
                    <a:pt x="84931" y="24269"/>
                    <a:pt x="86745" y="22284"/>
                    <a:pt x="88126" y="19631"/>
                  </a:cubicBezTo>
                  <a:cubicBezTo>
                    <a:pt x="90902" y="14312"/>
                    <a:pt x="90902" y="8294"/>
                    <a:pt x="88126" y="6200"/>
                  </a:cubicBezTo>
                  <a:cubicBezTo>
                    <a:pt x="82658" y="2064"/>
                    <a:pt x="76326" y="1"/>
                    <a:pt x="69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72;p53">
              <a:extLst>
                <a:ext uri="{FF2B5EF4-FFF2-40B4-BE49-F238E27FC236}">
                  <a16:creationId xmlns:a16="http://schemas.microsoft.com/office/drawing/2014/main" id="{B3585EC5-7D38-60C6-F1D4-8B7C62799025}"/>
                </a:ext>
              </a:extLst>
            </p:cNvPr>
            <p:cNvSpPr/>
            <p:nvPr/>
          </p:nvSpPr>
          <p:spPr>
            <a:xfrm>
              <a:off x="2499250" y="1271825"/>
              <a:ext cx="2972425" cy="2194150"/>
            </a:xfrm>
            <a:custGeom>
              <a:avLst/>
              <a:gdLst/>
              <a:ahLst/>
              <a:cxnLst/>
              <a:rect l="l" t="t" r="r" b="b"/>
              <a:pathLst>
                <a:path w="118897" h="87766" extrusionOk="0">
                  <a:moveTo>
                    <a:pt x="91320" y="1"/>
                  </a:moveTo>
                  <a:cubicBezTo>
                    <a:pt x="90755" y="1"/>
                    <a:pt x="90186" y="11"/>
                    <a:pt x="89614" y="32"/>
                  </a:cubicBezTo>
                  <a:cubicBezTo>
                    <a:pt x="80014" y="388"/>
                    <a:pt x="69870" y="3614"/>
                    <a:pt x="59464" y="9616"/>
                  </a:cubicBezTo>
                  <a:cubicBezTo>
                    <a:pt x="49057" y="15619"/>
                    <a:pt x="38929" y="24118"/>
                    <a:pt x="29329" y="34851"/>
                  </a:cubicBezTo>
                  <a:cubicBezTo>
                    <a:pt x="19371" y="45955"/>
                    <a:pt x="10453" y="58999"/>
                    <a:pt x="2792" y="73609"/>
                  </a:cubicBezTo>
                  <a:cubicBezTo>
                    <a:pt x="16" y="78929"/>
                    <a:pt x="0" y="84931"/>
                    <a:pt x="2792" y="87040"/>
                  </a:cubicBezTo>
                  <a:cubicBezTo>
                    <a:pt x="3448" y="87532"/>
                    <a:pt x="4199" y="87766"/>
                    <a:pt x="5001" y="87766"/>
                  </a:cubicBezTo>
                  <a:cubicBezTo>
                    <a:pt x="7609" y="87766"/>
                    <a:pt x="10749" y="85294"/>
                    <a:pt x="12873" y="81224"/>
                  </a:cubicBezTo>
                  <a:cubicBezTo>
                    <a:pt x="32529" y="43669"/>
                    <a:pt x="61622" y="20721"/>
                    <a:pt x="85708" y="20721"/>
                  </a:cubicBezTo>
                  <a:cubicBezTo>
                    <a:pt x="93095" y="20721"/>
                    <a:pt x="100011" y="22880"/>
                    <a:pt x="106039" y="27437"/>
                  </a:cubicBezTo>
                  <a:cubicBezTo>
                    <a:pt x="106696" y="27933"/>
                    <a:pt x="107445" y="28169"/>
                    <a:pt x="108246" y="28169"/>
                  </a:cubicBezTo>
                  <a:cubicBezTo>
                    <a:pt x="109146" y="28169"/>
                    <a:pt x="110111" y="27871"/>
                    <a:pt x="111079" y="27313"/>
                  </a:cubicBezTo>
                  <a:cubicBezTo>
                    <a:pt x="112894" y="26258"/>
                    <a:pt x="114724" y="24289"/>
                    <a:pt x="116120" y="21621"/>
                  </a:cubicBezTo>
                  <a:cubicBezTo>
                    <a:pt x="118896" y="16317"/>
                    <a:pt x="118896" y="10299"/>
                    <a:pt x="116120" y="8190"/>
                  </a:cubicBezTo>
                  <a:cubicBezTo>
                    <a:pt x="108914" y="2752"/>
                    <a:pt x="100578" y="1"/>
                    <a:pt x="9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6628;p95">
            <a:extLst>
              <a:ext uri="{FF2B5EF4-FFF2-40B4-BE49-F238E27FC236}">
                <a16:creationId xmlns:a16="http://schemas.microsoft.com/office/drawing/2014/main" id="{2DD93EA1-8E95-C3A9-20B2-9B9BB2E3C055}"/>
              </a:ext>
            </a:extLst>
          </p:cNvPr>
          <p:cNvGrpSpPr/>
          <p:nvPr/>
        </p:nvGrpSpPr>
        <p:grpSpPr>
          <a:xfrm>
            <a:off x="1856374" y="4298778"/>
            <a:ext cx="431326" cy="400298"/>
            <a:chOff x="3143050" y="1622150"/>
            <a:chExt cx="376375" cy="349300"/>
          </a:xfrm>
        </p:grpSpPr>
        <p:sp>
          <p:nvSpPr>
            <p:cNvPr id="72" name="Google Shape;6629;p95">
              <a:extLst>
                <a:ext uri="{FF2B5EF4-FFF2-40B4-BE49-F238E27FC236}">
                  <a16:creationId xmlns:a16="http://schemas.microsoft.com/office/drawing/2014/main" id="{48BC868F-007D-DC1F-6805-48F6FD5443F4}"/>
                </a:ext>
              </a:extLst>
            </p:cNvPr>
            <p:cNvSpPr/>
            <p:nvPr/>
          </p:nvSpPr>
          <p:spPr>
            <a:xfrm>
              <a:off x="3184725" y="1735175"/>
              <a:ext cx="53275" cy="184300"/>
            </a:xfrm>
            <a:custGeom>
              <a:avLst/>
              <a:gdLst/>
              <a:ahLst/>
              <a:cxnLst/>
              <a:rect l="l" t="t" r="r" b="b"/>
              <a:pathLst>
                <a:path w="2131" h="7372" extrusionOk="0">
                  <a:moveTo>
                    <a:pt x="1065" y="0"/>
                  </a:moveTo>
                  <a:cubicBezTo>
                    <a:pt x="473" y="0"/>
                    <a:pt x="0" y="481"/>
                    <a:pt x="0" y="1065"/>
                  </a:cubicBezTo>
                  <a:lnTo>
                    <a:pt x="0" y="6297"/>
                  </a:lnTo>
                  <a:cubicBezTo>
                    <a:pt x="0" y="6890"/>
                    <a:pt x="473" y="7363"/>
                    <a:pt x="1065" y="7371"/>
                  </a:cubicBezTo>
                  <a:cubicBezTo>
                    <a:pt x="1658" y="7371"/>
                    <a:pt x="2131" y="6882"/>
                    <a:pt x="2131" y="6297"/>
                  </a:cubicBezTo>
                  <a:lnTo>
                    <a:pt x="2131" y="1065"/>
                  </a:lnTo>
                  <a:cubicBezTo>
                    <a:pt x="2131" y="481"/>
                    <a:pt x="1650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30;p95">
              <a:extLst>
                <a:ext uri="{FF2B5EF4-FFF2-40B4-BE49-F238E27FC236}">
                  <a16:creationId xmlns:a16="http://schemas.microsoft.com/office/drawing/2014/main" id="{D26B9C5B-09DC-FC3D-C21F-D84A001EF933}"/>
                </a:ext>
              </a:extLst>
            </p:cNvPr>
            <p:cNvSpPr/>
            <p:nvPr/>
          </p:nvSpPr>
          <p:spPr>
            <a:xfrm>
              <a:off x="3143050" y="1622150"/>
              <a:ext cx="313400" cy="317675"/>
            </a:xfrm>
            <a:custGeom>
              <a:avLst/>
              <a:gdLst/>
              <a:ahLst/>
              <a:cxnLst/>
              <a:rect l="l" t="t" r="r" b="b"/>
              <a:pathLst>
                <a:path w="12536" h="12707" extrusionOk="0">
                  <a:moveTo>
                    <a:pt x="2703" y="1"/>
                  </a:moveTo>
                  <a:cubicBezTo>
                    <a:pt x="2467" y="1"/>
                    <a:pt x="2206" y="76"/>
                    <a:pt x="1933" y="234"/>
                  </a:cubicBezTo>
                  <a:cubicBezTo>
                    <a:pt x="868" y="844"/>
                    <a:pt x="0" y="2502"/>
                    <a:pt x="0" y="3920"/>
                  </a:cubicBezTo>
                  <a:cubicBezTo>
                    <a:pt x="0" y="4727"/>
                    <a:pt x="284" y="5286"/>
                    <a:pt x="722" y="5509"/>
                  </a:cubicBezTo>
                  <a:cubicBezTo>
                    <a:pt x="911" y="5629"/>
                    <a:pt x="1530" y="6110"/>
                    <a:pt x="1658" y="6222"/>
                  </a:cubicBezTo>
                  <a:cubicBezTo>
                    <a:pt x="2500" y="6909"/>
                    <a:pt x="3256" y="7708"/>
                    <a:pt x="3901" y="8585"/>
                  </a:cubicBezTo>
                  <a:cubicBezTo>
                    <a:pt x="3901" y="8696"/>
                    <a:pt x="3892" y="8808"/>
                    <a:pt x="3892" y="8920"/>
                  </a:cubicBezTo>
                  <a:cubicBezTo>
                    <a:pt x="3892" y="11291"/>
                    <a:pt x="4962" y="12706"/>
                    <a:pt x="6493" y="12706"/>
                  </a:cubicBezTo>
                  <a:cubicBezTo>
                    <a:pt x="7020" y="12706"/>
                    <a:pt x="7602" y="12539"/>
                    <a:pt x="8214" y="12185"/>
                  </a:cubicBezTo>
                  <a:cubicBezTo>
                    <a:pt x="10602" y="10810"/>
                    <a:pt x="12535" y="7116"/>
                    <a:pt x="12535" y="3928"/>
                  </a:cubicBezTo>
                  <a:cubicBezTo>
                    <a:pt x="12535" y="1561"/>
                    <a:pt x="11468" y="146"/>
                    <a:pt x="9936" y="146"/>
                  </a:cubicBezTo>
                  <a:cubicBezTo>
                    <a:pt x="9411" y="146"/>
                    <a:pt x="8832" y="313"/>
                    <a:pt x="8222" y="663"/>
                  </a:cubicBezTo>
                  <a:cubicBezTo>
                    <a:pt x="8042" y="775"/>
                    <a:pt x="7861" y="887"/>
                    <a:pt x="7698" y="1016"/>
                  </a:cubicBezTo>
                  <a:cubicBezTo>
                    <a:pt x="7367" y="1063"/>
                    <a:pt x="7033" y="1086"/>
                    <a:pt x="6700" y="1086"/>
                  </a:cubicBezTo>
                  <a:cubicBezTo>
                    <a:pt x="5877" y="1086"/>
                    <a:pt x="5058" y="942"/>
                    <a:pt x="4287" y="655"/>
                  </a:cubicBezTo>
                  <a:lnTo>
                    <a:pt x="4296" y="655"/>
                  </a:lnTo>
                  <a:cubicBezTo>
                    <a:pt x="3970" y="535"/>
                    <a:pt x="3643" y="389"/>
                    <a:pt x="3334" y="225"/>
                  </a:cubicBezTo>
                  <a:cubicBezTo>
                    <a:pt x="3156" y="78"/>
                    <a:pt x="2942" y="1"/>
                    <a:pt x="2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31;p95">
              <a:extLst>
                <a:ext uri="{FF2B5EF4-FFF2-40B4-BE49-F238E27FC236}">
                  <a16:creationId xmlns:a16="http://schemas.microsoft.com/office/drawing/2014/main" id="{8B21CA4C-ADC1-BE89-2C53-04F66746712C}"/>
                </a:ext>
              </a:extLst>
            </p:cNvPr>
            <p:cNvSpPr/>
            <p:nvPr/>
          </p:nvSpPr>
          <p:spPr>
            <a:xfrm>
              <a:off x="3240550" y="1625700"/>
              <a:ext cx="216100" cy="314300"/>
            </a:xfrm>
            <a:custGeom>
              <a:avLst/>
              <a:gdLst/>
              <a:ahLst/>
              <a:cxnLst/>
              <a:rect l="l" t="t" r="r" b="b"/>
              <a:pathLst>
                <a:path w="8644" h="12572" extrusionOk="0">
                  <a:moveTo>
                    <a:pt x="6039" y="1"/>
                  </a:moveTo>
                  <a:cubicBezTo>
                    <a:pt x="5513" y="1"/>
                    <a:pt x="4932" y="168"/>
                    <a:pt x="4322" y="521"/>
                  </a:cubicBezTo>
                  <a:cubicBezTo>
                    <a:pt x="1934" y="1905"/>
                    <a:pt x="1" y="5599"/>
                    <a:pt x="1" y="8778"/>
                  </a:cubicBezTo>
                  <a:cubicBezTo>
                    <a:pt x="1" y="11151"/>
                    <a:pt x="1072" y="12572"/>
                    <a:pt x="2606" y="12572"/>
                  </a:cubicBezTo>
                  <a:cubicBezTo>
                    <a:pt x="3132" y="12572"/>
                    <a:pt x="3712" y="12404"/>
                    <a:pt x="4322" y="12051"/>
                  </a:cubicBezTo>
                  <a:cubicBezTo>
                    <a:pt x="6711" y="10668"/>
                    <a:pt x="8644" y="6974"/>
                    <a:pt x="8644" y="3795"/>
                  </a:cubicBezTo>
                  <a:cubicBezTo>
                    <a:pt x="8644" y="1422"/>
                    <a:pt x="7572" y="1"/>
                    <a:pt x="6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632;p95">
              <a:extLst>
                <a:ext uri="{FF2B5EF4-FFF2-40B4-BE49-F238E27FC236}">
                  <a16:creationId xmlns:a16="http://schemas.microsoft.com/office/drawing/2014/main" id="{F5126C33-F2A7-0976-312A-BB9C4AA56CF1}"/>
                </a:ext>
              </a:extLst>
            </p:cNvPr>
            <p:cNvSpPr/>
            <p:nvPr/>
          </p:nvSpPr>
          <p:spPr>
            <a:xfrm>
              <a:off x="3276425" y="1677975"/>
              <a:ext cx="144350" cy="209750"/>
            </a:xfrm>
            <a:custGeom>
              <a:avLst/>
              <a:gdLst/>
              <a:ahLst/>
              <a:cxnLst/>
              <a:rect l="l" t="t" r="r" b="b"/>
              <a:pathLst>
                <a:path w="5774" h="8390" extrusionOk="0">
                  <a:moveTo>
                    <a:pt x="4033" y="1"/>
                  </a:moveTo>
                  <a:cubicBezTo>
                    <a:pt x="3682" y="1"/>
                    <a:pt x="3295" y="112"/>
                    <a:pt x="2887" y="346"/>
                  </a:cubicBezTo>
                  <a:cubicBezTo>
                    <a:pt x="1289" y="1266"/>
                    <a:pt x="1" y="3740"/>
                    <a:pt x="1" y="5862"/>
                  </a:cubicBezTo>
                  <a:cubicBezTo>
                    <a:pt x="1" y="7443"/>
                    <a:pt x="716" y="8390"/>
                    <a:pt x="1741" y="8390"/>
                  </a:cubicBezTo>
                  <a:cubicBezTo>
                    <a:pt x="2092" y="8390"/>
                    <a:pt x="2480" y="8279"/>
                    <a:pt x="2887" y="8044"/>
                  </a:cubicBezTo>
                  <a:cubicBezTo>
                    <a:pt x="4485" y="7125"/>
                    <a:pt x="5774" y="4659"/>
                    <a:pt x="5774" y="2529"/>
                  </a:cubicBezTo>
                  <a:cubicBezTo>
                    <a:pt x="5774" y="948"/>
                    <a:pt x="5059" y="1"/>
                    <a:pt x="4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33;p95">
              <a:extLst>
                <a:ext uri="{FF2B5EF4-FFF2-40B4-BE49-F238E27FC236}">
                  <a16:creationId xmlns:a16="http://schemas.microsoft.com/office/drawing/2014/main" id="{F04498D5-FE4E-C741-6CE8-B9EE6942E70C}"/>
                </a:ext>
              </a:extLst>
            </p:cNvPr>
            <p:cNvSpPr/>
            <p:nvPr/>
          </p:nvSpPr>
          <p:spPr>
            <a:xfrm>
              <a:off x="3143050" y="1622150"/>
              <a:ext cx="107425" cy="155575"/>
            </a:xfrm>
            <a:custGeom>
              <a:avLst/>
              <a:gdLst/>
              <a:ahLst/>
              <a:cxnLst/>
              <a:rect l="l" t="t" r="r" b="b"/>
              <a:pathLst>
                <a:path w="4297" h="6223" extrusionOk="0">
                  <a:moveTo>
                    <a:pt x="2703" y="1"/>
                  </a:moveTo>
                  <a:cubicBezTo>
                    <a:pt x="2467" y="1"/>
                    <a:pt x="2206" y="76"/>
                    <a:pt x="1933" y="234"/>
                  </a:cubicBezTo>
                  <a:cubicBezTo>
                    <a:pt x="868" y="852"/>
                    <a:pt x="0" y="2502"/>
                    <a:pt x="0" y="3920"/>
                  </a:cubicBezTo>
                  <a:cubicBezTo>
                    <a:pt x="0" y="4727"/>
                    <a:pt x="284" y="5294"/>
                    <a:pt x="722" y="5509"/>
                  </a:cubicBezTo>
                  <a:cubicBezTo>
                    <a:pt x="1040" y="5732"/>
                    <a:pt x="1358" y="5973"/>
                    <a:pt x="1658" y="6222"/>
                  </a:cubicBezTo>
                  <a:cubicBezTo>
                    <a:pt x="1409" y="5913"/>
                    <a:pt x="1255" y="5432"/>
                    <a:pt x="1255" y="4805"/>
                  </a:cubicBezTo>
                  <a:cubicBezTo>
                    <a:pt x="1255" y="3301"/>
                    <a:pt x="2165" y="1540"/>
                    <a:pt x="3299" y="887"/>
                  </a:cubicBezTo>
                  <a:cubicBezTo>
                    <a:pt x="3592" y="719"/>
                    <a:pt x="3874" y="643"/>
                    <a:pt x="4126" y="643"/>
                  </a:cubicBezTo>
                  <a:cubicBezTo>
                    <a:pt x="4184" y="643"/>
                    <a:pt x="4241" y="647"/>
                    <a:pt x="4296" y="655"/>
                  </a:cubicBezTo>
                  <a:cubicBezTo>
                    <a:pt x="3970" y="535"/>
                    <a:pt x="3643" y="389"/>
                    <a:pt x="3334" y="225"/>
                  </a:cubicBezTo>
                  <a:cubicBezTo>
                    <a:pt x="3156" y="78"/>
                    <a:pt x="2942" y="1"/>
                    <a:pt x="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34;p95">
              <a:extLst>
                <a:ext uri="{FF2B5EF4-FFF2-40B4-BE49-F238E27FC236}">
                  <a16:creationId xmlns:a16="http://schemas.microsoft.com/office/drawing/2014/main" id="{9E8866B4-70E5-4DA7-12F0-E06E9FAB202E}"/>
                </a:ext>
              </a:extLst>
            </p:cNvPr>
            <p:cNvSpPr/>
            <p:nvPr/>
          </p:nvSpPr>
          <p:spPr>
            <a:xfrm>
              <a:off x="3277925" y="1706800"/>
              <a:ext cx="105925" cy="127100"/>
            </a:xfrm>
            <a:custGeom>
              <a:avLst/>
              <a:gdLst/>
              <a:ahLst/>
              <a:cxnLst/>
              <a:rect l="l" t="t" r="r" b="b"/>
              <a:pathLst>
                <a:path w="4237" h="5084" extrusionOk="0">
                  <a:moveTo>
                    <a:pt x="1839" y="1"/>
                  </a:moveTo>
                  <a:cubicBezTo>
                    <a:pt x="911" y="989"/>
                    <a:pt x="207" y="2458"/>
                    <a:pt x="1" y="3884"/>
                  </a:cubicBezTo>
                  <a:lnTo>
                    <a:pt x="1848" y="4950"/>
                  </a:lnTo>
                  <a:cubicBezTo>
                    <a:pt x="1968" y="5037"/>
                    <a:pt x="2113" y="5084"/>
                    <a:pt x="2273" y="5084"/>
                  </a:cubicBezTo>
                  <a:cubicBezTo>
                    <a:pt x="2444" y="5084"/>
                    <a:pt x="2632" y="5030"/>
                    <a:pt x="2827" y="4915"/>
                  </a:cubicBezTo>
                  <a:cubicBezTo>
                    <a:pt x="3609" y="4468"/>
                    <a:pt x="4236" y="3266"/>
                    <a:pt x="4236" y="2235"/>
                  </a:cubicBezTo>
                  <a:cubicBezTo>
                    <a:pt x="4236" y="1599"/>
                    <a:pt x="4004" y="1178"/>
                    <a:pt x="3643" y="1041"/>
                  </a:cubicBezTo>
                  <a:lnTo>
                    <a:pt x="1839" y="1"/>
                  </a:ln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35;p95">
              <a:extLst>
                <a:ext uri="{FF2B5EF4-FFF2-40B4-BE49-F238E27FC236}">
                  <a16:creationId xmlns:a16="http://schemas.microsoft.com/office/drawing/2014/main" id="{A48A9E6A-407C-B524-1F39-A15E2E0D0378}"/>
                </a:ext>
              </a:extLst>
            </p:cNvPr>
            <p:cNvSpPr/>
            <p:nvPr/>
          </p:nvSpPr>
          <p:spPr>
            <a:xfrm>
              <a:off x="3313375" y="1731850"/>
              <a:ext cx="70475" cy="102050"/>
            </a:xfrm>
            <a:custGeom>
              <a:avLst/>
              <a:gdLst/>
              <a:ahLst/>
              <a:cxnLst/>
              <a:rect l="l" t="t" r="r" b="b"/>
              <a:pathLst>
                <a:path w="2819" h="4082" extrusionOk="0">
                  <a:moveTo>
                    <a:pt x="1967" y="0"/>
                  </a:moveTo>
                  <a:cubicBezTo>
                    <a:pt x="1796" y="0"/>
                    <a:pt x="1608" y="54"/>
                    <a:pt x="1409" y="167"/>
                  </a:cubicBezTo>
                  <a:cubicBezTo>
                    <a:pt x="636" y="614"/>
                    <a:pt x="0" y="1817"/>
                    <a:pt x="0" y="2848"/>
                  </a:cubicBezTo>
                  <a:cubicBezTo>
                    <a:pt x="0" y="3622"/>
                    <a:pt x="353" y="4082"/>
                    <a:pt x="852" y="4082"/>
                  </a:cubicBezTo>
                  <a:cubicBezTo>
                    <a:pt x="1023" y="4082"/>
                    <a:pt x="1212" y="4027"/>
                    <a:pt x="1409" y="3913"/>
                  </a:cubicBezTo>
                  <a:cubicBezTo>
                    <a:pt x="2191" y="3466"/>
                    <a:pt x="2818" y="2264"/>
                    <a:pt x="2818" y="1233"/>
                  </a:cubicBezTo>
                  <a:cubicBezTo>
                    <a:pt x="2818" y="463"/>
                    <a:pt x="2469" y="0"/>
                    <a:pt x="19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36;p95">
              <a:extLst>
                <a:ext uri="{FF2B5EF4-FFF2-40B4-BE49-F238E27FC236}">
                  <a16:creationId xmlns:a16="http://schemas.microsoft.com/office/drawing/2014/main" id="{D2A17E26-B310-BCC2-4490-BA485486CE90}"/>
                </a:ext>
              </a:extLst>
            </p:cNvPr>
            <p:cNvSpPr/>
            <p:nvPr/>
          </p:nvSpPr>
          <p:spPr>
            <a:xfrm>
              <a:off x="3386175" y="1656275"/>
              <a:ext cx="133250" cy="57425"/>
            </a:xfrm>
            <a:custGeom>
              <a:avLst/>
              <a:gdLst/>
              <a:ahLst/>
              <a:cxnLst/>
              <a:rect l="l" t="t" r="r" b="b"/>
              <a:pathLst>
                <a:path w="5330" h="2297" extrusionOk="0">
                  <a:moveTo>
                    <a:pt x="4614" y="1"/>
                  </a:moveTo>
                  <a:cubicBezTo>
                    <a:pt x="4568" y="1"/>
                    <a:pt x="4519" y="7"/>
                    <a:pt x="4468" y="20"/>
                  </a:cubicBezTo>
                  <a:lnTo>
                    <a:pt x="559" y="1300"/>
                  </a:lnTo>
                  <a:cubicBezTo>
                    <a:pt x="1" y="1481"/>
                    <a:pt x="130" y="2297"/>
                    <a:pt x="714" y="2297"/>
                  </a:cubicBezTo>
                  <a:cubicBezTo>
                    <a:pt x="765" y="2297"/>
                    <a:pt x="817" y="2288"/>
                    <a:pt x="869" y="2271"/>
                  </a:cubicBezTo>
                  <a:lnTo>
                    <a:pt x="4778" y="991"/>
                  </a:lnTo>
                  <a:cubicBezTo>
                    <a:pt x="5330" y="778"/>
                    <a:pt x="5129" y="1"/>
                    <a:pt x="4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37;p95">
              <a:extLst>
                <a:ext uri="{FF2B5EF4-FFF2-40B4-BE49-F238E27FC236}">
                  <a16:creationId xmlns:a16="http://schemas.microsoft.com/office/drawing/2014/main" id="{21D22F78-8F1F-D063-BD02-DA40CFAFEB35}"/>
                </a:ext>
              </a:extLst>
            </p:cNvPr>
            <p:cNvSpPr/>
            <p:nvPr/>
          </p:nvSpPr>
          <p:spPr>
            <a:xfrm>
              <a:off x="3393225" y="1795925"/>
              <a:ext cx="118200" cy="72850"/>
            </a:xfrm>
            <a:custGeom>
              <a:avLst/>
              <a:gdLst/>
              <a:ahLst/>
              <a:cxnLst/>
              <a:rect l="l" t="t" r="r" b="b"/>
              <a:pathLst>
                <a:path w="4728" h="2914" extrusionOk="0">
                  <a:moveTo>
                    <a:pt x="732" y="1"/>
                  </a:moveTo>
                  <a:cubicBezTo>
                    <a:pt x="282" y="1"/>
                    <a:pt x="0" y="673"/>
                    <a:pt x="492" y="955"/>
                  </a:cubicBezTo>
                  <a:lnTo>
                    <a:pt x="3765" y="2845"/>
                  </a:lnTo>
                  <a:cubicBezTo>
                    <a:pt x="3843" y="2888"/>
                    <a:pt x="3937" y="2914"/>
                    <a:pt x="4023" y="2914"/>
                  </a:cubicBezTo>
                  <a:cubicBezTo>
                    <a:pt x="4547" y="2914"/>
                    <a:pt x="4728" y="2227"/>
                    <a:pt x="4281" y="1969"/>
                  </a:cubicBezTo>
                  <a:lnTo>
                    <a:pt x="999" y="79"/>
                  </a:lnTo>
                  <a:cubicBezTo>
                    <a:pt x="907" y="24"/>
                    <a:pt x="816" y="1"/>
                    <a:pt x="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38;p95">
              <a:extLst>
                <a:ext uri="{FF2B5EF4-FFF2-40B4-BE49-F238E27FC236}">
                  <a16:creationId xmlns:a16="http://schemas.microsoft.com/office/drawing/2014/main" id="{C1662CF1-3C7E-8DA5-76B5-CAC54CB80E6B}"/>
                </a:ext>
              </a:extLst>
            </p:cNvPr>
            <p:cNvSpPr/>
            <p:nvPr/>
          </p:nvSpPr>
          <p:spPr>
            <a:xfrm>
              <a:off x="3314775" y="1847850"/>
              <a:ext cx="54025" cy="123600"/>
            </a:xfrm>
            <a:custGeom>
              <a:avLst/>
              <a:gdLst/>
              <a:ahLst/>
              <a:cxnLst/>
              <a:rect l="l" t="t" r="r" b="b"/>
              <a:pathLst>
                <a:path w="2161" h="4944" extrusionOk="0">
                  <a:moveTo>
                    <a:pt x="615" y="0"/>
                  </a:moveTo>
                  <a:cubicBezTo>
                    <a:pt x="311" y="0"/>
                    <a:pt x="1" y="252"/>
                    <a:pt x="108" y="648"/>
                  </a:cubicBezTo>
                  <a:lnTo>
                    <a:pt x="1104" y="4557"/>
                  </a:lnTo>
                  <a:cubicBezTo>
                    <a:pt x="1156" y="4780"/>
                    <a:pt x="1361" y="4934"/>
                    <a:pt x="1593" y="4943"/>
                  </a:cubicBezTo>
                  <a:lnTo>
                    <a:pt x="1593" y="4943"/>
                  </a:lnTo>
                  <a:cubicBezTo>
                    <a:pt x="1924" y="4939"/>
                    <a:pt x="2160" y="4623"/>
                    <a:pt x="2084" y="4308"/>
                  </a:cubicBezTo>
                  <a:lnTo>
                    <a:pt x="1096" y="399"/>
                  </a:lnTo>
                  <a:cubicBezTo>
                    <a:pt x="1032" y="121"/>
                    <a:pt x="825" y="0"/>
                    <a:pt x="615" y="0"/>
                  </a:cubicBezTo>
                  <a:close/>
                  <a:moveTo>
                    <a:pt x="1593" y="4943"/>
                  </a:moveTo>
                  <a:lnTo>
                    <a:pt x="1593" y="4943"/>
                  </a:lnTo>
                  <a:cubicBezTo>
                    <a:pt x="1590" y="4944"/>
                    <a:pt x="1588" y="4944"/>
                    <a:pt x="1585" y="4944"/>
                  </a:cubicBezTo>
                  <a:lnTo>
                    <a:pt x="1594" y="4944"/>
                  </a:lnTo>
                  <a:cubicBezTo>
                    <a:pt x="1593" y="4944"/>
                    <a:pt x="1593" y="4944"/>
                    <a:pt x="1593" y="49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1339;p62">
            <a:extLst>
              <a:ext uri="{FF2B5EF4-FFF2-40B4-BE49-F238E27FC236}">
                <a16:creationId xmlns:a16="http://schemas.microsoft.com/office/drawing/2014/main" id="{70C9567A-86FC-F54C-B79B-25CEA52B6601}"/>
              </a:ext>
            </a:extLst>
          </p:cNvPr>
          <p:cNvGrpSpPr/>
          <p:nvPr/>
        </p:nvGrpSpPr>
        <p:grpSpPr>
          <a:xfrm>
            <a:off x="6603391" y="417615"/>
            <a:ext cx="397519" cy="528801"/>
            <a:chOff x="2275125" y="950775"/>
            <a:chExt cx="2803375" cy="3729200"/>
          </a:xfrm>
        </p:grpSpPr>
        <p:sp>
          <p:nvSpPr>
            <p:cNvPr id="84" name="Google Shape;1340;p62">
              <a:extLst>
                <a:ext uri="{FF2B5EF4-FFF2-40B4-BE49-F238E27FC236}">
                  <a16:creationId xmlns:a16="http://schemas.microsoft.com/office/drawing/2014/main" id="{EDBF085D-9356-91F5-4979-7554FAADC9DA}"/>
                </a:ext>
              </a:extLst>
            </p:cNvPr>
            <p:cNvSpPr/>
            <p:nvPr/>
          </p:nvSpPr>
          <p:spPr>
            <a:xfrm>
              <a:off x="3673300" y="1792200"/>
              <a:ext cx="1405200" cy="2046300"/>
            </a:xfrm>
            <a:custGeom>
              <a:avLst/>
              <a:gdLst/>
              <a:ahLst/>
              <a:cxnLst/>
              <a:rect l="l" t="t" r="r" b="b"/>
              <a:pathLst>
                <a:path w="56208" h="81852" extrusionOk="0">
                  <a:moveTo>
                    <a:pt x="33698" y="1"/>
                  </a:moveTo>
                  <a:cubicBezTo>
                    <a:pt x="29961" y="1"/>
                    <a:pt x="26124" y="952"/>
                    <a:pt x="22505" y="3039"/>
                  </a:cubicBezTo>
                  <a:cubicBezTo>
                    <a:pt x="8593" y="11073"/>
                    <a:pt x="16" y="25916"/>
                    <a:pt x="16" y="41984"/>
                  </a:cubicBezTo>
                  <a:lnTo>
                    <a:pt x="16" y="70475"/>
                  </a:lnTo>
                  <a:cubicBezTo>
                    <a:pt x="1" y="73965"/>
                    <a:pt x="1878" y="77206"/>
                    <a:pt x="4917" y="78943"/>
                  </a:cubicBezTo>
                  <a:cubicBezTo>
                    <a:pt x="8267" y="80882"/>
                    <a:pt x="12009" y="81851"/>
                    <a:pt x="15751" y="81851"/>
                  </a:cubicBezTo>
                  <a:cubicBezTo>
                    <a:pt x="19492" y="81851"/>
                    <a:pt x="23234" y="80882"/>
                    <a:pt x="26584" y="78943"/>
                  </a:cubicBezTo>
                  <a:lnTo>
                    <a:pt x="51291" y="64690"/>
                  </a:lnTo>
                  <a:cubicBezTo>
                    <a:pt x="54346" y="62953"/>
                    <a:pt x="56207" y="59711"/>
                    <a:pt x="56192" y="56206"/>
                  </a:cubicBezTo>
                  <a:lnTo>
                    <a:pt x="56192" y="22488"/>
                  </a:lnTo>
                  <a:cubicBezTo>
                    <a:pt x="56192" y="9384"/>
                    <a:pt x="45433" y="1"/>
                    <a:pt x="33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41;p62">
              <a:extLst>
                <a:ext uri="{FF2B5EF4-FFF2-40B4-BE49-F238E27FC236}">
                  <a16:creationId xmlns:a16="http://schemas.microsoft.com/office/drawing/2014/main" id="{52CD1376-C303-30B1-BD5D-B426284B847F}"/>
                </a:ext>
              </a:extLst>
            </p:cNvPr>
            <p:cNvSpPr/>
            <p:nvPr/>
          </p:nvSpPr>
          <p:spPr>
            <a:xfrm>
              <a:off x="3748150" y="950775"/>
              <a:ext cx="1210150" cy="1164075"/>
            </a:xfrm>
            <a:custGeom>
              <a:avLst/>
              <a:gdLst/>
              <a:ahLst/>
              <a:cxnLst/>
              <a:rect l="l" t="t" r="r" b="b"/>
              <a:pathLst>
                <a:path w="48406" h="46563" extrusionOk="0">
                  <a:moveTo>
                    <a:pt x="25087" y="1"/>
                  </a:moveTo>
                  <a:cubicBezTo>
                    <a:pt x="15673" y="1"/>
                    <a:pt x="7207" y="5673"/>
                    <a:pt x="3598" y="14362"/>
                  </a:cubicBezTo>
                  <a:cubicBezTo>
                    <a:pt x="0" y="23063"/>
                    <a:pt x="1985" y="33083"/>
                    <a:pt x="8655" y="39736"/>
                  </a:cubicBezTo>
                  <a:cubicBezTo>
                    <a:pt x="13105" y="44197"/>
                    <a:pt x="19062" y="46563"/>
                    <a:pt x="25123" y="46563"/>
                  </a:cubicBezTo>
                  <a:cubicBezTo>
                    <a:pt x="28123" y="46563"/>
                    <a:pt x="31148" y="45983"/>
                    <a:pt x="34028" y="44792"/>
                  </a:cubicBezTo>
                  <a:cubicBezTo>
                    <a:pt x="42729" y="41179"/>
                    <a:pt x="48405" y="32695"/>
                    <a:pt x="48405" y="23281"/>
                  </a:cubicBezTo>
                  <a:cubicBezTo>
                    <a:pt x="48405" y="10423"/>
                    <a:pt x="37983" y="1"/>
                    <a:pt x="25126" y="1"/>
                  </a:cubicBezTo>
                  <a:cubicBezTo>
                    <a:pt x="25113" y="1"/>
                    <a:pt x="25100" y="1"/>
                    <a:pt x="2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42;p62">
              <a:extLst>
                <a:ext uri="{FF2B5EF4-FFF2-40B4-BE49-F238E27FC236}">
                  <a16:creationId xmlns:a16="http://schemas.microsoft.com/office/drawing/2014/main" id="{3CCCB621-65FD-EDD9-5F6F-8133A5067197}"/>
                </a:ext>
              </a:extLst>
            </p:cNvPr>
            <p:cNvSpPr/>
            <p:nvPr/>
          </p:nvSpPr>
          <p:spPr>
            <a:xfrm>
              <a:off x="2275125" y="2591500"/>
              <a:ext cx="1405200" cy="2046125"/>
            </a:xfrm>
            <a:custGeom>
              <a:avLst/>
              <a:gdLst/>
              <a:ahLst/>
              <a:cxnLst/>
              <a:rect l="l" t="t" r="r" b="b"/>
              <a:pathLst>
                <a:path w="56208" h="81845" extrusionOk="0">
                  <a:moveTo>
                    <a:pt x="33717" y="1"/>
                  </a:moveTo>
                  <a:cubicBezTo>
                    <a:pt x="29978" y="1"/>
                    <a:pt x="26140" y="955"/>
                    <a:pt x="22520" y="3048"/>
                  </a:cubicBezTo>
                  <a:cubicBezTo>
                    <a:pt x="8593" y="11082"/>
                    <a:pt x="32" y="25925"/>
                    <a:pt x="32" y="41993"/>
                  </a:cubicBezTo>
                  <a:lnTo>
                    <a:pt x="32" y="70468"/>
                  </a:lnTo>
                  <a:cubicBezTo>
                    <a:pt x="1" y="73958"/>
                    <a:pt x="1877" y="77215"/>
                    <a:pt x="4917" y="78936"/>
                  </a:cubicBezTo>
                  <a:cubicBezTo>
                    <a:pt x="8275" y="80875"/>
                    <a:pt x="12017" y="81845"/>
                    <a:pt x="15756" y="81845"/>
                  </a:cubicBezTo>
                  <a:cubicBezTo>
                    <a:pt x="19496" y="81845"/>
                    <a:pt x="23234" y="80875"/>
                    <a:pt x="26584" y="78936"/>
                  </a:cubicBezTo>
                  <a:lnTo>
                    <a:pt x="51291" y="64683"/>
                  </a:lnTo>
                  <a:cubicBezTo>
                    <a:pt x="54346" y="62946"/>
                    <a:pt x="56207" y="59705"/>
                    <a:pt x="56192" y="56199"/>
                  </a:cubicBezTo>
                  <a:lnTo>
                    <a:pt x="56192" y="22482"/>
                  </a:lnTo>
                  <a:cubicBezTo>
                    <a:pt x="56192" y="9382"/>
                    <a:pt x="45440" y="1"/>
                    <a:pt x="3371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43;p62">
              <a:extLst>
                <a:ext uri="{FF2B5EF4-FFF2-40B4-BE49-F238E27FC236}">
                  <a16:creationId xmlns:a16="http://schemas.microsoft.com/office/drawing/2014/main" id="{5621BB7E-C515-1769-735E-65BECD7E522C}"/>
                </a:ext>
              </a:extLst>
            </p:cNvPr>
            <p:cNvSpPr/>
            <p:nvPr/>
          </p:nvSpPr>
          <p:spPr>
            <a:xfrm>
              <a:off x="2349950" y="1749900"/>
              <a:ext cx="1210175" cy="1164100"/>
            </a:xfrm>
            <a:custGeom>
              <a:avLst/>
              <a:gdLst/>
              <a:ahLst/>
              <a:cxnLst/>
              <a:rect l="l" t="t" r="r" b="b"/>
              <a:pathLst>
                <a:path w="48407" h="46564" extrusionOk="0">
                  <a:moveTo>
                    <a:pt x="25126" y="1"/>
                  </a:moveTo>
                  <a:cubicBezTo>
                    <a:pt x="15697" y="1"/>
                    <a:pt x="7213" y="5677"/>
                    <a:pt x="3615" y="14363"/>
                  </a:cubicBezTo>
                  <a:cubicBezTo>
                    <a:pt x="1" y="23064"/>
                    <a:pt x="2002" y="33083"/>
                    <a:pt x="8655" y="39736"/>
                  </a:cubicBezTo>
                  <a:cubicBezTo>
                    <a:pt x="13106" y="44198"/>
                    <a:pt x="19063" y="46563"/>
                    <a:pt x="25124" y="46563"/>
                  </a:cubicBezTo>
                  <a:cubicBezTo>
                    <a:pt x="28123" y="46563"/>
                    <a:pt x="31148" y="45984"/>
                    <a:pt x="34029" y="44793"/>
                  </a:cubicBezTo>
                  <a:cubicBezTo>
                    <a:pt x="42730" y="41194"/>
                    <a:pt x="48406" y="32695"/>
                    <a:pt x="48406" y="23281"/>
                  </a:cubicBezTo>
                  <a:cubicBezTo>
                    <a:pt x="48406" y="10423"/>
                    <a:pt x="37984" y="1"/>
                    <a:pt x="25126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44;p62">
              <a:extLst>
                <a:ext uri="{FF2B5EF4-FFF2-40B4-BE49-F238E27FC236}">
                  <a16:creationId xmlns:a16="http://schemas.microsoft.com/office/drawing/2014/main" id="{FFE9A6F7-AA59-00C3-4B4B-6AD9DCD171BC}"/>
                </a:ext>
              </a:extLst>
            </p:cNvPr>
            <p:cNvSpPr/>
            <p:nvPr/>
          </p:nvSpPr>
          <p:spPr>
            <a:xfrm>
              <a:off x="3523250" y="2633775"/>
              <a:ext cx="1405575" cy="2046200"/>
            </a:xfrm>
            <a:custGeom>
              <a:avLst/>
              <a:gdLst/>
              <a:ahLst/>
              <a:cxnLst/>
              <a:rect l="l" t="t" r="r" b="b"/>
              <a:pathLst>
                <a:path w="56223" h="81848" extrusionOk="0">
                  <a:moveTo>
                    <a:pt x="33718" y="0"/>
                  </a:moveTo>
                  <a:cubicBezTo>
                    <a:pt x="29978" y="0"/>
                    <a:pt x="26140" y="955"/>
                    <a:pt x="22521" y="3048"/>
                  </a:cubicBezTo>
                  <a:cubicBezTo>
                    <a:pt x="8593" y="11082"/>
                    <a:pt x="32" y="25924"/>
                    <a:pt x="32" y="41992"/>
                  </a:cubicBezTo>
                  <a:lnTo>
                    <a:pt x="32" y="70468"/>
                  </a:lnTo>
                  <a:cubicBezTo>
                    <a:pt x="1" y="73973"/>
                    <a:pt x="1877" y="77214"/>
                    <a:pt x="4917" y="78952"/>
                  </a:cubicBezTo>
                  <a:cubicBezTo>
                    <a:pt x="8275" y="80882"/>
                    <a:pt x="12017" y="81848"/>
                    <a:pt x="15756" y="81848"/>
                  </a:cubicBezTo>
                  <a:cubicBezTo>
                    <a:pt x="19496" y="81848"/>
                    <a:pt x="23234" y="80882"/>
                    <a:pt x="26584" y="78952"/>
                  </a:cubicBezTo>
                  <a:lnTo>
                    <a:pt x="51291" y="64683"/>
                  </a:lnTo>
                  <a:cubicBezTo>
                    <a:pt x="54346" y="62946"/>
                    <a:pt x="56223" y="59704"/>
                    <a:pt x="56192" y="56199"/>
                  </a:cubicBezTo>
                  <a:lnTo>
                    <a:pt x="56192" y="22497"/>
                  </a:lnTo>
                  <a:cubicBezTo>
                    <a:pt x="56203" y="9385"/>
                    <a:pt x="45445" y="0"/>
                    <a:pt x="33718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45;p62">
              <a:extLst>
                <a:ext uri="{FF2B5EF4-FFF2-40B4-BE49-F238E27FC236}">
                  <a16:creationId xmlns:a16="http://schemas.microsoft.com/office/drawing/2014/main" id="{3B55036A-DCB9-0DA0-BD3F-51D59FADCBD1}"/>
                </a:ext>
              </a:extLst>
            </p:cNvPr>
            <p:cNvSpPr/>
            <p:nvPr/>
          </p:nvSpPr>
          <p:spPr>
            <a:xfrm>
              <a:off x="3598100" y="1792175"/>
              <a:ext cx="1210150" cy="1164100"/>
            </a:xfrm>
            <a:custGeom>
              <a:avLst/>
              <a:gdLst/>
              <a:ahLst/>
              <a:cxnLst/>
              <a:rect l="l" t="t" r="r" b="b"/>
              <a:pathLst>
                <a:path w="48406" h="46564" extrusionOk="0">
                  <a:moveTo>
                    <a:pt x="25125" y="0"/>
                  </a:moveTo>
                  <a:cubicBezTo>
                    <a:pt x="15696" y="0"/>
                    <a:pt x="7212" y="5677"/>
                    <a:pt x="3614" y="14378"/>
                  </a:cubicBezTo>
                  <a:cubicBezTo>
                    <a:pt x="0" y="23079"/>
                    <a:pt x="2001" y="33082"/>
                    <a:pt x="8654" y="39751"/>
                  </a:cubicBezTo>
                  <a:cubicBezTo>
                    <a:pt x="13104" y="44201"/>
                    <a:pt x="19059" y="46563"/>
                    <a:pt x="25119" y="46563"/>
                  </a:cubicBezTo>
                  <a:cubicBezTo>
                    <a:pt x="28120" y="46563"/>
                    <a:pt x="31146" y="45984"/>
                    <a:pt x="34028" y="44792"/>
                  </a:cubicBezTo>
                  <a:cubicBezTo>
                    <a:pt x="42729" y="41194"/>
                    <a:pt x="48405" y="32695"/>
                    <a:pt x="48405" y="23280"/>
                  </a:cubicBezTo>
                  <a:cubicBezTo>
                    <a:pt x="48405" y="10423"/>
                    <a:pt x="37983" y="0"/>
                    <a:pt x="25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Áudio 44">
            <a:hlinkClick r:id="" action="ppaction://media"/>
            <a:extLst>
              <a:ext uri="{FF2B5EF4-FFF2-40B4-BE49-F238E27FC236}">
                <a16:creationId xmlns:a16="http://schemas.microsoft.com/office/drawing/2014/main" id="{A3E73B25-79B0-0828-07E9-46815FC19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64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31"/>
    </mc:Choice>
    <mc:Fallback>
      <p:transition spd="slow" advTm="44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18dfb8-09a2-401e-a65d-c0125591bac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F7011211433C4F8429669543C9BBB1" ma:contentTypeVersion="8" ma:contentTypeDescription="Create a new document." ma:contentTypeScope="" ma:versionID="b4317b4d3a181d4dde056e6ff87fc0bd">
  <xsd:schema xmlns:xsd="http://www.w3.org/2001/XMLSchema" xmlns:xs="http://www.w3.org/2001/XMLSchema" xmlns:p="http://schemas.microsoft.com/office/2006/metadata/properties" xmlns:ns3="7718dfb8-09a2-401e-a65d-c0125591bac4" xmlns:ns4="77f469db-a329-4259-8871-b797b22d37ac" targetNamespace="http://schemas.microsoft.com/office/2006/metadata/properties" ma:root="true" ma:fieldsID="df4768b4d33c3b39acf9f142a2738b59" ns3:_="" ns4:_="">
    <xsd:import namespace="7718dfb8-09a2-401e-a65d-c0125591bac4"/>
    <xsd:import namespace="77f469db-a329-4259-8871-b797b22d37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8dfb8-09a2-401e-a65d-c0125591ba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469db-a329-4259-8871-b797b22d3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77145F-23B1-4393-B3A5-4571160E53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83C2F6-89F8-45B8-B0BA-917CF3B08163}">
  <ds:schemaRefs>
    <ds:schemaRef ds:uri="7718dfb8-09a2-401e-a65d-c0125591bac4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77f469db-a329-4259-8871-b797b22d37a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9846FE-B9BA-4F53-8E31-6EE8BC6B033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718dfb8-09a2-401e-a65d-c0125591bac4"/>
    <ds:schemaRef ds:uri="77f469db-a329-4259-8871-b797b22d37a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177</Words>
  <Application>Microsoft Office PowerPoint</Application>
  <PresentationFormat>Apresentação na tela (16:9)</PresentationFormat>
  <Paragraphs>46</Paragraphs>
  <Slides>7</Slides>
  <Notes>2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Unica One</vt:lpstr>
      <vt:lpstr>Arial</vt:lpstr>
      <vt:lpstr>Ubuntu</vt:lpstr>
      <vt:lpstr>Lato Light</vt:lpstr>
      <vt:lpstr>Smart City Company Meeting XL by Slidesgo</vt:lpstr>
      <vt:lpstr>smart city – Monitoramento da qualidade do ar</vt:lpstr>
      <vt:lpstr>OBJETIVO GERAL E SOLUÇÃO</vt:lpstr>
      <vt:lpstr>MATERIAIS</vt:lpstr>
      <vt:lpstr>TABELA DE PREÇOS</vt:lpstr>
      <vt:lpstr>DIAGRAMA DE BLOCOS</vt:lpstr>
      <vt:lpstr>DIAGRAMA DE ATIVIDADES</vt:lpstr>
      <vt:lpstr>BENEFÍCIOS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– Monitoramento da qualidade do ar</dc:title>
  <cp:lastModifiedBy>Marina Lima Boeira</cp:lastModifiedBy>
  <cp:revision>5</cp:revision>
  <dcterms:modified xsi:type="dcterms:W3CDTF">2024-05-23T03:03:26Z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0x0101008AF7011211433C4F8429669543C9BBB1</vt:lpwstr>
  </property>
</Properties>
</file>